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74B230"/>
    <a:srgbClr val="83C937"/>
    <a:srgbClr val="FFD347"/>
    <a:srgbClr val="336600"/>
    <a:srgbClr val="AAE600"/>
    <a:srgbClr val="FFFFFF"/>
    <a:srgbClr val="99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65" autoAdjust="0"/>
  </p:normalViewPr>
  <p:slideViewPr>
    <p:cSldViewPr>
      <p:cViewPr varScale="1">
        <p:scale>
          <a:sx n="111" d="100"/>
          <a:sy n="111" d="100"/>
        </p:scale>
        <p:origin x="-17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0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512E-9972-4672-9E84-1DB50D2411A4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C9B7-25A6-4416-A4B2-AC52A0D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7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381000" y="2741991"/>
            <a:ext cx="823510" cy="533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rgbClr val="FFC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Development</a:t>
            </a:r>
          </a:p>
          <a:p>
            <a:pPr algn="ctr"/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Process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4800" y="2835193"/>
            <a:ext cx="823510" cy="533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rgbClr val="FFC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Development</a:t>
            </a:r>
          </a:p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Process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9" name="Picture 2" descr="http://png.findicons.com/files/icons/728/database/512/database_1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10" y="2800901"/>
            <a:ext cx="454261" cy="4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Arrow Connector 112"/>
          <p:cNvCxnSpPr/>
          <p:nvPr/>
        </p:nvCxnSpPr>
        <p:spPr>
          <a:xfrm flipV="1">
            <a:off x="1356910" y="3045932"/>
            <a:ext cx="596815" cy="859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4987180" y="3045582"/>
            <a:ext cx="484530" cy="60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67200" y="3295774"/>
            <a:ext cx="0" cy="993511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6614710" y="2810311"/>
            <a:ext cx="876300" cy="4448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UI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6097100" y="3045582"/>
            <a:ext cx="441410" cy="1209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942420" y="3046186"/>
            <a:ext cx="990600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0" idx="2"/>
            <a:endCxn id="115" idx="0"/>
          </p:cNvCxnSpPr>
          <p:nvPr/>
        </p:nvCxnSpPr>
        <p:spPr>
          <a:xfrm>
            <a:off x="2436826" y="3289322"/>
            <a:ext cx="0" cy="80635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022672" y="2844471"/>
            <a:ext cx="828308" cy="4448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Environment Management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60" name="Straight Arrow Connector 159"/>
          <p:cNvCxnSpPr>
            <a:stCxn id="115" idx="3"/>
          </p:cNvCxnSpPr>
          <p:nvPr/>
        </p:nvCxnSpPr>
        <p:spPr>
          <a:xfrm flipV="1">
            <a:off x="3046426" y="4289285"/>
            <a:ext cx="1220774" cy="6451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827226" y="4095672"/>
            <a:ext cx="1219200" cy="4001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rgbClr val="FFC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Test </a:t>
            </a: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Environment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077894" y="3581400"/>
            <a:ext cx="1327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Workload </a:t>
            </a: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generation</a:t>
            </a:r>
          </a:p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Monitoring</a:t>
            </a:r>
          </a:p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Profiling</a:t>
            </a:r>
          </a:p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Simulation </a:t>
            </a: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failures</a:t>
            </a:r>
            <a:endParaRPr lang="en-US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Passive measurements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51816" y="3505200"/>
            <a:ext cx="1985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b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Allocation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9" name="Picture 2" descr="http://www.gettyicons.com/free-icons/112/must-have/png/256/user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62510" y="2590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 flipH="1">
            <a:off x="7605310" y="3046186"/>
            <a:ext cx="533399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143000" y="2831347"/>
            <a:ext cx="840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Artifacts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389" y="4095672"/>
            <a:ext cx="1219200" cy="4001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rgbClr val="FFC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Production System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13580" y="3827620"/>
            <a:ext cx="130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Monitoring</a:t>
            </a:r>
            <a:endParaRPr lang="en-US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Profiling</a:t>
            </a:r>
          </a:p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Passive </a:t>
            </a: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25068" y="3360916"/>
            <a:ext cx="82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Analyst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endCxn id="32" idx="1"/>
          </p:cNvCxnSpPr>
          <p:nvPr/>
        </p:nvCxnSpPr>
        <p:spPr>
          <a:xfrm>
            <a:off x="4627540" y="4289285"/>
            <a:ext cx="1554849" cy="6451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627540" y="3295774"/>
            <a:ext cx="0" cy="993511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009220" y="2844471"/>
            <a:ext cx="876300" cy="4448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Jagger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7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32121</TotalTime>
  <Words>29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</dc:creator>
  <cp:lastModifiedBy>one</cp:lastModifiedBy>
  <cp:revision>494</cp:revision>
  <dcterms:created xsi:type="dcterms:W3CDTF">2011-07-11T15:41:20Z</dcterms:created>
  <dcterms:modified xsi:type="dcterms:W3CDTF">2011-10-10T07:31:19Z</dcterms:modified>
</cp:coreProperties>
</file>