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14747370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905A6-6268-49E7-8D15-C70034A488D7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289D89-DABA-471B-8F28-A0AE69C7B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72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 and welcome to “Accelerating time to market in a cloud-driven compliance era, My name is Alex, and I’ll be </a:t>
            </a:r>
            <a:r>
              <a:rPr lang="en-US"/>
              <a:t>your guide!”!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EF3295-C9A7-4536-81E6-4C0B9226B7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6906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3AB0D-C64B-AC2B-36C1-5B76E5D3F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7744F3-A27A-6197-3E06-62C90F6BB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C8705-11EB-E217-15B7-3B2C7AF97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E20A-8546-4569-9D27-48B3A1CF2CBB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23863-12E0-AC28-325A-8EDE593FE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916CD-040B-D0BF-C113-F64C1596B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2D24-102F-419C-8EAE-1131E3F56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11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B01F7-C24E-EB0D-D958-0DD7E5DAA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B66DF7-A58A-95EC-FF4B-DD0A5AF03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2ACFE-15BB-276A-59A8-9FF8EDE3D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E20A-8546-4569-9D27-48B3A1CF2CBB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9E0CD-1844-0E4F-EF37-0377F2C16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814E3-A776-8357-D93F-0B0ABA65E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2D24-102F-419C-8EAE-1131E3F56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59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8042C-365A-071B-477B-0D32B6B8E5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CBC29-5148-AB12-21DD-9B564A320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2003B-1AF3-BD38-BED4-9AB3E62B4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E20A-8546-4569-9D27-48B3A1CF2CBB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C21E9-5D3B-774E-A3F1-8FEADC73F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F8F05-9BF6-AE32-827E-7F051D65A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2D24-102F-419C-8EAE-1131E3F56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6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D3278-6F47-D9CD-6AE8-4D79809C7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59739-2035-56B8-3660-C59A0DC95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F08E9-4FB3-5D19-4000-6F30DCE59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E20A-8546-4569-9D27-48B3A1CF2CBB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959FD-0B51-A3D0-35B3-9BB6494A7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81135-01AE-57ED-34C2-74501C094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2D24-102F-419C-8EAE-1131E3F56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35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76B66-616D-9C9A-6A2D-F0FF5B7A0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52C67-B145-CD68-77B3-14E145772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44020-FFAF-6DAF-DC12-2B3755779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E20A-8546-4569-9D27-48B3A1CF2CBB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098C1-0BBE-0E6D-3E68-9F6E3C5E9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3CB0B-62F0-F6EC-E492-35A4ABF08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2D24-102F-419C-8EAE-1131E3F56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66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4A871-8730-8A01-D18F-73C562C6D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9D378-B6E4-8632-46E7-62FEDE4F72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DF6004-7935-6C7A-9EBD-2460FD0A8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312E8-7430-F317-68D5-96D124894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E20A-8546-4569-9D27-48B3A1CF2CBB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9CF93-9285-2ED8-90B2-49E122668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3DACAF-3E6B-C943-7EF0-620E36A68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2D24-102F-419C-8EAE-1131E3F56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62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8B0FA-278B-DB1A-CA64-2EF8E9786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72D56-AC0F-F19F-6599-0E2584DF8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737D2D-F7FC-0BC4-7939-080982D7B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DF10E4-1305-4F29-B3DB-99F5A44C88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96FD74-59BC-99EF-C7E2-23875E79F3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922AF5-3041-3F30-F08C-D1A25D897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E20A-8546-4569-9D27-48B3A1CF2CBB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042EEC-420E-B6D1-1A47-F0812A112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0E37E7-E8E1-AE38-9E4D-9E19E760A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2D24-102F-419C-8EAE-1131E3F56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31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1464E-4389-EEC1-B32F-46C399D51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9E6543-492F-6979-6336-B0B5420EF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E20A-8546-4569-9D27-48B3A1CF2CBB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16394-8E64-2A23-AF60-E0DDE0361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3082A-2443-B92C-B503-545700B58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2D24-102F-419C-8EAE-1131E3F56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00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40974B-E314-C962-EC6F-B797B7765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E20A-8546-4569-9D27-48B3A1CF2CBB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D57716-A7CE-FA5C-D894-9C3BDAE63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55B41-5856-7BF6-99BA-A1248AE37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2D24-102F-419C-8EAE-1131E3F56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44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AD1D0-C130-C20B-D5D0-54B5976B0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D9F87-DBF9-5C32-C86D-457438056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2E8EEA-8C4A-62C3-9C2D-815DB054C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C8849-1332-1727-AFFD-41E196F95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E20A-8546-4569-9D27-48B3A1CF2CBB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4ADC0A-2C9D-2CEA-6B6B-FC2D2BA1D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DF07C-813E-8C21-E6C3-C497B1CA6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2D24-102F-419C-8EAE-1131E3F56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07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EB7EC-0C19-8AD7-ABA3-6587034AF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992596-7D09-B82C-E00D-5F2E1D6F1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49A095-115C-7341-4179-A8800947A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80F9A-37DF-CB65-C33B-D2DAAF917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E20A-8546-4569-9D27-48B3A1CF2CBB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9B73D-6347-DDC3-F186-E4879255C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F9D76-6A35-296F-EA92-33D4CFFE7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2D24-102F-419C-8EAE-1131E3F56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17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2A23F0-C7D7-009A-7127-8568C8F62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D59F8-B88F-E1AF-903F-010F27E02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C40BA-39A8-7BC9-F701-F6EC7A7D77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AFE20A-8546-4569-9D27-48B3A1CF2CBB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51271-1E9A-9780-5B7B-805E724FCB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321BD-55A3-549E-BC07-F34D765A23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E52D24-102F-419C-8EAE-1131E3F56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48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ocket launch in the sky&#10;&#10;Description automatically generated">
            <a:extLst>
              <a:ext uri="{FF2B5EF4-FFF2-40B4-BE49-F238E27FC236}">
                <a16:creationId xmlns:a16="http://schemas.microsoft.com/office/drawing/2014/main" id="{CCA7278C-6C69-2C21-1B25-948CB124B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ubtitle 3">
            <a:extLst>
              <a:ext uri="{FF2B5EF4-FFF2-40B4-BE49-F238E27FC236}">
                <a16:creationId xmlns:a16="http://schemas.microsoft.com/office/drawing/2014/main" id="{C93F187E-D736-E04E-8E39-30FF745C1A46}"/>
              </a:ext>
            </a:extLst>
          </p:cNvPr>
          <p:cNvSpPr>
            <a:spLocks noGrp="1"/>
          </p:cNvSpPr>
          <p:nvPr/>
        </p:nvSpPr>
        <p:spPr>
          <a:xfrm>
            <a:off x="801694" y="4561165"/>
            <a:ext cx="7596188" cy="830122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83141"/>
                </a:solidFill>
                <a:effectLst/>
                <a:uLnTx/>
                <a:uFillTx/>
                <a:latin typeface="Aptos Display" panose="02110004020202020204"/>
                <a:cs typeface="+mn-cs"/>
              </a:rPr>
              <a:t>Alexandre Jammes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 Display" panose="02110004020202020204"/>
                <a:cs typeface="+mn-cs"/>
              </a:rPr>
            </a:b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 Display" panose="02110004020202020204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83141"/>
                </a:solidFill>
                <a:effectLst/>
                <a:uLnTx/>
                <a:uFillTx/>
                <a:latin typeface="Aptos Display" panose="02110004020202020204"/>
                <a:cs typeface="+mn-cs"/>
              </a:rPr>
              <a:t>Cloud Architect, Canada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8E8E8">
                    <a:lumMod val="25000"/>
                  </a:srgbClr>
                </a:solidFill>
                <a:effectLst/>
                <a:uLnTx/>
                <a:uFillTx/>
                <a:latin typeface="Aptos Display" panose="02110004020202020204"/>
                <a:cs typeface="+mn-cs"/>
              </a:rPr>
            </a:b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8E8E8">
                    <a:lumMod val="25000"/>
                  </a:srgbClr>
                </a:solidFill>
                <a:effectLst/>
                <a:uLnTx/>
                <a:uFillTx/>
                <a:latin typeface="Aptos Display" panose="02110004020202020204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83141"/>
                </a:solidFill>
                <a:effectLst/>
                <a:uLnTx/>
                <a:uFillTx/>
                <a:latin typeface="Aptos Display" panose="02110004020202020204"/>
                <a:cs typeface="+mn-cs"/>
              </a:rPr>
              <a:t>Fortinet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6EC10B4-39B3-274E-9BA1-3B3B92A8FC7A}"/>
              </a:ext>
            </a:extLst>
          </p:cNvPr>
          <p:cNvSpPr>
            <a:spLocks noGrp="1"/>
          </p:cNvSpPr>
          <p:nvPr/>
        </p:nvSpPr>
        <p:spPr>
          <a:xfrm>
            <a:off x="801694" y="1928199"/>
            <a:ext cx="8337506" cy="153488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1" kern="1200" spc="0" baseline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+mj-lt"/>
                <a:ea typeface="Inter" panose="020B0502030000000004" pitchFamily="34" charset="0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cs typeface="+mj-cs"/>
              </a:rPr>
              <a:t>Accelerating Time to Market in a Cloud-Driven Compliance Era</a:t>
            </a:r>
            <a:endParaRPr kumimoji="0" lang="en-US" sz="4400" b="0" i="0" u="none" strike="noStrike" kern="1200" cap="none" spc="0" normalizeH="0" baseline="0" noProof="0" dirty="0">
              <a:ln>
                <a:solidFill>
                  <a:prstClr val="black"/>
                </a:solidFill>
              </a:ln>
              <a:solidFill>
                <a:prstClr val="black"/>
              </a:solidFill>
              <a:effectLst/>
              <a:uLnTx/>
              <a:uFillTx/>
              <a:latin typeface="Aptos Display" panose="02110004020202020204"/>
              <a:cs typeface="+mj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93E957-42CE-30DB-2472-A8EE117960E6}"/>
              </a:ext>
            </a:extLst>
          </p:cNvPr>
          <p:cNvSpPr/>
          <p:nvPr/>
        </p:nvSpPr>
        <p:spPr>
          <a:xfrm>
            <a:off x="10467174" y="4431024"/>
            <a:ext cx="890789" cy="130141"/>
          </a:xfrm>
          <a:prstGeom prst="rect">
            <a:avLst/>
          </a:prstGeom>
          <a:solidFill>
            <a:srgbClr val="DA29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07DD5A-7A92-E976-8548-76D79ED16CED}"/>
              </a:ext>
            </a:extLst>
          </p:cNvPr>
          <p:cNvSpPr/>
          <p:nvPr/>
        </p:nvSpPr>
        <p:spPr>
          <a:xfrm>
            <a:off x="5970168" y="1450152"/>
            <a:ext cx="1184856" cy="147270"/>
          </a:xfrm>
          <a:prstGeom prst="rect">
            <a:avLst/>
          </a:prstGeom>
          <a:solidFill>
            <a:srgbClr val="DA29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105F58-3D15-CCC8-DEB8-FF35E6F3C14B}"/>
              </a:ext>
            </a:extLst>
          </p:cNvPr>
          <p:cNvSpPr/>
          <p:nvPr/>
        </p:nvSpPr>
        <p:spPr>
          <a:xfrm>
            <a:off x="2097096" y="4208160"/>
            <a:ext cx="1054665" cy="222863"/>
          </a:xfrm>
          <a:prstGeom prst="rect">
            <a:avLst/>
          </a:prstGeom>
          <a:solidFill>
            <a:srgbClr val="307FE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A13CE5-1B68-B58E-6901-FB723DDCF470}"/>
              </a:ext>
            </a:extLst>
          </p:cNvPr>
          <p:cNvSpPr/>
          <p:nvPr/>
        </p:nvSpPr>
        <p:spPr>
          <a:xfrm>
            <a:off x="5447488" y="5666242"/>
            <a:ext cx="900489" cy="237496"/>
          </a:xfrm>
          <a:prstGeom prst="rect">
            <a:avLst/>
          </a:prstGeom>
          <a:solidFill>
            <a:srgbClr val="DA29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ACDCA1-2989-B71C-4F17-EC46AEB8EE53}"/>
              </a:ext>
            </a:extLst>
          </p:cNvPr>
          <p:cNvSpPr/>
          <p:nvPr/>
        </p:nvSpPr>
        <p:spPr>
          <a:xfrm rot="16200000">
            <a:off x="10335573" y="492208"/>
            <a:ext cx="1184856" cy="200439"/>
          </a:xfrm>
          <a:prstGeom prst="rect">
            <a:avLst/>
          </a:prstGeom>
          <a:solidFill>
            <a:srgbClr val="5F5F5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5C071C-9510-B147-1C71-5A4971070AE0}"/>
              </a:ext>
            </a:extLst>
          </p:cNvPr>
          <p:cNvSpPr/>
          <p:nvPr/>
        </p:nvSpPr>
        <p:spPr>
          <a:xfrm rot="16200000">
            <a:off x="10224403" y="943779"/>
            <a:ext cx="1106846" cy="200437"/>
          </a:xfrm>
          <a:prstGeom prst="rect">
            <a:avLst/>
          </a:prstGeom>
          <a:solidFill>
            <a:srgbClr val="2CCCD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8353728-2371-215C-AFA1-A3EAC16E246D}"/>
              </a:ext>
            </a:extLst>
          </p:cNvPr>
          <p:cNvSpPr/>
          <p:nvPr/>
        </p:nvSpPr>
        <p:spPr>
          <a:xfrm>
            <a:off x="-2978857" y="647796"/>
            <a:ext cx="708338" cy="134642"/>
          </a:xfrm>
          <a:prstGeom prst="rect">
            <a:avLst/>
          </a:prstGeom>
          <a:solidFill>
            <a:srgbClr val="307FE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C1975F1-A5DA-1E8F-DF17-B22826BE7F3D}"/>
              </a:ext>
            </a:extLst>
          </p:cNvPr>
          <p:cNvSpPr/>
          <p:nvPr/>
        </p:nvSpPr>
        <p:spPr>
          <a:xfrm>
            <a:off x="5833980" y="5903738"/>
            <a:ext cx="2427714" cy="117683"/>
          </a:xfrm>
          <a:prstGeom prst="rect">
            <a:avLst/>
          </a:prstGeom>
          <a:solidFill>
            <a:srgbClr val="C1C1C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176A5C-A344-3B31-9AC3-61E3AF279C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94" b="19994"/>
          <a:stretch/>
        </p:blipFill>
        <p:spPr>
          <a:xfrm>
            <a:off x="8856255" y="4302442"/>
            <a:ext cx="2196697" cy="197702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DE543A1-9556-135B-FE82-24BB1A5DFF4B}"/>
              </a:ext>
            </a:extLst>
          </p:cNvPr>
          <p:cNvCxnSpPr>
            <a:cxnSpLocks/>
          </p:cNvCxnSpPr>
          <p:nvPr/>
        </p:nvCxnSpPr>
        <p:spPr>
          <a:xfrm>
            <a:off x="4012163" y="434940"/>
            <a:ext cx="0" cy="82504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E75538FE-C5AB-8F7F-E9E7-45786BE6E6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2240" y="-218522"/>
            <a:ext cx="3287847" cy="219189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245C668-2666-5579-E480-2E3FD94D6EEB}"/>
              </a:ext>
            </a:extLst>
          </p:cNvPr>
          <p:cNvCxnSpPr>
            <a:cxnSpLocks/>
          </p:cNvCxnSpPr>
          <p:nvPr/>
        </p:nvCxnSpPr>
        <p:spPr>
          <a:xfrm>
            <a:off x="-6018766" y="7605033"/>
            <a:ext cx="0" cy="228600"/>
          </a:xfrm>
          <a:prstGeom prst="line">
            <a:avLst/>
          </a:prstGeom>
          <a:noFill/>
          <a:ln w="6350" cap="flat" cmpd="sng" algn="ctr">
            <a:solidFill>
              <a:srgbClr val="000000">
                <a:lumMod val="50000"/>
                <a:lumOff val="50000"/>
                <a:alpha val="30000"/>
              </a:srgbClr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17539762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1_Office Theme</vt:lpstr>
      <vt:lpstr>PowerPoint Presentation</vt:lpstr>
    </vt:vector>
  </TitlesOfParts>
  <Company>Fortinet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 Jammes</dc:creator>
  <cp:lastModifiedBy>Alex Jammes</cp:lastModifiedBy>
  <cp:revision>1</cp:revision>
  <dcterms:created xsi:type="dcterms:W3CDTF">2025-03-28T19:46:58Z</dcterms:created>
  <dcterms:modified xsi:type="dcterms:W3CDTF">2025-03-28T19:47:54Z</dcterms:modified>
</cp:coreProperties>
</file>