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968677" y="1199115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3978441" y="1211179"/>
            <a:ext cx="4074695" cy="409875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1</cp:revision>
  <dcterms:created xsi:type="dcterms:W3CDTF">2025-03-27T18:10:14Z</dcterms:created>
  <dcterms:modified xsi:type="dcterms:W3CDTF">2025-03-27T18:12:06Z</dcterms:modified>
</cp:coreProperties>
</file>