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626126" y="1106153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36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13</cp:revision>
  <dcterms:created xsi:type="dcterms:W3CDTF">2025-03-27T18:10:14Z</dcterms:created>
  <dcterms:modified xsi:type="dcterms:W3CDTF">2025-04-03T15:31:37Z</dcterms:modified>
</cp:coreProperties>
</file>