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 questions? Please reach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4BAE-AC76-6751-BB35-907F5A5F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5E3C-EA5E-4C17-B7C5-1AA26BD6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9427ADD-A241-0BFC-7832-76B9BE9579F7}"/>
              </a:ext>
            </a:extLst>
          </p:cNvPr>
          <p:cNvSpPr/>
          <p:nvPr/>
        </p:nvSpPr>
        <p:spPr>
          <a:xfrm>
            <a:off x="4528969" y="1387736"/>
            <a:ext cx="4066391" cy="247425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45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8</cp:revision>
  <dcterms:created xsi:type="dcterms:W3CDTF">2025-03-27T18:10:14Z</dcterms:created>
  <dcterms:modified xsi:type="dcterms:W3CDTF">2025-04-01T16:11:56Z</dcterms:modified>
</cp:coreProperties>
</file>