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any questions on how this was created? Book an appointment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3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C6BB-7954-E0DC-2720-BA0F9347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FF30-E5EA-AF7D-4C47-E0969EB0A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3F68A950-3615-8061-A4FD-97AB12C3C7C5}"/>
              </a:ext>
            </a:extLst>
          </p:cNvPr>
          <p:cNvSpPr/>
          <p:nvPr/>
        </p:nvSpPr>
        <p:spPr>
          <a:xfrm>
            <a:off x="4550485" y="1904104"/>
            <a:ext cx="3743661" cy="2850776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51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4</cp:revision>
  <dcterms:created xsi:type="dcterms:W3CDTF">2025-03-27T18:10:14Z</dcterms:created>
  <dcterms:modified xsi:type="dcterms:W3CDTF">2025-04-01T15:22:24Z</dcterms:modified>
</cp:coreProperties>
</file>