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8551" autoAdjust="0"/>
  </p:normalViewPr>
  <p:slideViewPr>
    <p:cSldViewPr snapToGrid="0">
      <p:cViewPr varScale="1">
        <p:scale>
          <a:sx n="89" d="100"/>
          <a:sy n="89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yellow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626126" y="1106153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4150564" y="1211179"/>
            <a:ext cx="4074695" cy="4098757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36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15</cp:revision>
  <dcterms:created xsi:type="dcterms:W3CDTF">2025-03-27T18:10:14Z</dcterms:created>
  <dcterms:modified xsi:type="dcterms:W3CDTF">2025-04-07T15:01:37Z</dcterms:modified>
</cp:coreProperties>
</file>