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9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EF31D-00CA-4B57-8677-76879558194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1507D-85B9-4454-8739-F5B129CF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8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welcome to the Cloud Cybersecurity talks! Happy to have you join us here in Kansas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1507D-85B9-4454-8739-F5B129CFFC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our sponsored golf events. Last years event in your region had 1000 attendees! Great job!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1507D-85B9-4454-8739-F5B129CFFC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Sean is the director of the BDE organization, today he’ll be talking to us about cloud transformation!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1507D-85B9-4454-8739-F5B129CFFC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speaker will talk to us </a:t>
            </a:r>
            <a:r>
              <a:rPr lang="en-US"/>
              <a:t>about automation.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1507D-85B9-4454-8739-F5B129CFFC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5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1680-56A2-957C-F239-0BB5F35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086CD-0706-1880-3BB0-795BABA47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6F388-FA55-5072-D86F-4826423C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009-4D17-4682-BE17-F293AA6C779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0371-C7F0-13D5-7B33-1E4A2B02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853EC-8F49-D32F-FB3A-8323224C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7483-CB78-4BF6-91C5-A0F2A441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7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F712-FBD6-DADA-622F-D2BE555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615D6-C590-7EDD-69D3-5EC853799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FE67-78BE-F888-BD84-264F4C47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009-4D17-4682-BE17-F293AA6C779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CC7B4-BB23-C542-4DB7-A8689F79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97263-92A7-4709-5D6A-1704A3EF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7483-CB78-4BF6-91C5-A0F2A441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1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A2B52-B26D-2314-EFFA-1431FC8F8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4F14D-9A6E-A4B8-F8AA-85BA7AB88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758B5-B30B-A106-E1FA-81E1C978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009-4D17-4682-BE17-F293AA6C779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7AEBA-F62F-186D-BC4D-15E2A12C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275E6-3FA3-660C-A3BB-B7B0285B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7483-CB78-4BF6-91C5-A0F2A441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41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2D32516-64A6-EE46-9C5E-225812AE4A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446" y="2963794"/>
            <a:ext cx="1963574" cy="2561007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4D19C2B-175C-DA49-9CDC-BF213E9904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76695" y="3201867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5000" b="1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A343B9A-2A38-D446-A223-2EFBCF50DB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76695" y="4736756"/>
            <a:ext cx="7596188" cy="72330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 / Presenter's Name and Title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9E96404-4251-4445-A096-1A9F4131ED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935190" y="2561953"/>
            <a:ext cx="2632010" cy="2949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573F7B2-9C0E-3D4D-A0E1-7353013508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 flipV="1">
            <a:off x="1884805" y="6151271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90CA4E-ADAE-AF44-8D7E-1A7B26E1613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 flipV="1">
            <a:off x="441597" y="-8736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519C76-DF95-F84D-AF9F-D6573EF6750F}"/>
              </a:ext>
            </a:extLst>
          </p:cNvPr>
          <p:cNvSpPr/>
          <p:nvPr userDrawn="1"/>
        </p:nvSpPr>
        <p:spPr>
          <a:xfrm>
            <a:off x="8432830" y="-1"/>
            <a:ext cx="1041956" cy="1513159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0B8713-F00B-8948-B164-0B2747B1B1A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4873" y="4963438"/>
            <a:ext cx="1949331" cy="16576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A59604-4A9B-3F45-AA04-10D03014FEB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459794" y="5447954"/>
            <a:ext cx="2530149" cy="101589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84FCB3-18BA-9446-B768-2D8AB49A24C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9740" y="-5956"/>
            <a:ext cx="1602259" cy="160225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AACA9F9-D6AD-AB43-B7D6-C98336BC978C}"/>
              </a:ext>
            </a:extLst>
          </p:cNvPr>
          <p:cNvSpPr/>
          <p:nvPr userDrawn="1"/>
        </p:nvSpPr>
        <p:spPr>
          <a:xfrm>
            <a:off x="9764873" y="6190735"/>
            <a:ext cx="1949331" cy="671150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F91CE7-192C-324A-8B4A-9FB6302CEBF0}"/>
              </a:ext>
            </a:extLst>
          </p:cNvPr>
          <p:cNvSpPr/>
          <p:nvPr userDrawn="1"/>
        </p:nvSpPr>
        <p:spPr>
          <a:xfrm>
            <a:off x="441597" y="5146906"/>
            <a:ext cx="1962423" cy="1004365"/>
          </a:xfrm>
          <a:prstGeom prst="rect">
            <a:avLst/>
          </a:prstGeom>
          <a:solidFill>
            <a:schemeClr val="tx2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9FE309-E8BC-2C42-A1E0-6DCAAE5190C3}"/>
              </a:ext>
            </a:extLst>
          </p:cNvPr>
          <p:cNvSpPr/>
          <p:nvPr userDrawn="1"/>
        </p:nvSpPr>
        <p:spPr>
          <a:xfrm>
            <a:off x="9474786" y="3826855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66AC49-823A-0244-BEFF-8B59FFCC616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 flipV="1">
            <a:off x="9018075" y="1272410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1F8799-3422-0A47-AFCB-52E6CBA17E7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930543" y="449948"/>
            <a:ext cx="2530149" cy="101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4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2132CA7-9B85-7A40-BB7F-9B6F8FC0BF85}"/>
              </a:ext>
            </a:extLst>
          </p:cNvPr>
          <p:cNvSpPr/>
          <p:nvPr userDrawn="1"/>
        </p:nvSpPr>
        <p:spPr>
          <a:xfrm>
            <a:off x="7773716" y="4641265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D32516-64A6-EE46-9C5E-225812AE4A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403" y="1282993"/>
            <a:ext cx="1963574" cy="25610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573F7B2-9C0E-3D4D-A0E1-7353013508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642656" y="5735616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90CA4E-ADAE-AF44-8D7E-1A7B26E1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0" y="501387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519C76-DF95-F84D-AF9F-D6573EF6750F}"/>
              </a:ext>
            </a:extLst>
          </p:cNvPr>
          <p:cNvSpPr/>
          <p:nvPr userDrawn="1"/>
        </p:nvSpPr>
        <p:spPr>
          <a:xfrm>
            <a:off x="9803550" y="-8878"/>
            <a:ext cx="1041956" cy="1903037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0B8713-F00B-8948-B164-0B2747B1B1A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3612" y="4428420"/>
            <a:ext cx="1952082" cy="165769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AACA9F9-D6AD-AB43-B7D6-C98336BC978C}"/>
              </a:ext>
            </a:extLst>
          </p:cNvPr>
          <p:cNvSpPr/>
          <p:nvPr userDrawn="1"/>
        </p:nvSpPr>
        <p:spPr>
          <a:xfrm>
            <a:off x="9791506" y="6199778"/>
            <a:ext cx="1949331" cy="671150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F91CE7-192C-324A-8B4A-9FB6302CEBF0}"/>
              </a:ext>
            </a:extLst>
          </p:cNvPr>
          <p:cNvSpPr/>
          <p:nvPr userDrawn="1"/>
        </p:nvSpPr>
        <p:spPr>
          <a:xfrm>
            <a:off x="124554" y="3466105"/>
            <a:ext cx="1962423" cy="1004365"/>
          </a:xfrm>
          <a:prstGeom prst="rect">
            <a:avLst/>
          </a:prstGeom>
          <a:solidFill>
            <a:schemeClr val="tx2">
              <a:lumMod val="75000"/>
              <a:alpha val="243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9FE309-E8BC-2C42-A1E0-6DCAAE5190C3}"/>
              </a:ext>
            </a:extLst>
          </p:cNvPr>
          <p:cNvSpPr/>
          <p:nvPr userDrawn="1"/>
        </p:nvSpPr>
        <p:spPr>
          <a:xfrm>
            <a:off x="9223377" y="1523741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66AC49-823A-0244-BEFF-8B59FFCC61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0523735" y="1282993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1731ED1-AFBF-644C-B962-5696D916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9" y="1993900"/>
            <a:ext cx="8687017" cy="1390308"/>
          </a:xfrm>
          <a:prstGeom prst="rect">
            <a:avLst/>
          </a:prstGeom>
        </p:spPr>
        <p:txBody>
          <a:bodyPr lIns="91440"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324C980-BA64-A141-B66B-0B858A73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229" y="3525497"/>
            <a:ext cx="7584953" cy="807646"/>
          </a:xfrm>
          <a:prstGeom prst="rect">
            <a:avLst/>
          </a:prstGeom>
        </p:spPr>
        <p:txBody>
          <a:bodyPr lIns="9144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4D8BAD-1F1A-D749-8717-8B9DA81D79B8}"/>
              </a:ext>
            </a:extLst>
          </p:cNvPr>
          <p:cNvSpPr/>
          <p:nvPr userDrawn="1"/>
        </p:nvSpPr>
        <p:spPr>
          <a:xfrm>
            <a:off x="8616074" y="6085774"/>
            <a:ext cx="1949331" cy="2445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D4287F-D035-324C-9FD6-B4ED8A22523C}"/>
              </a:ext>
            </a:extLst>
          </p:cNvPr>
          <p:cNvSpPr/>
          <p:nvPr userDrawn="1"/>
        </p:nvSpPr>
        <p:spPr>
          <a:xfrm>
            <a:off x="8613611" y="6470545"/>
            <a:ext cx="1949331" cy="387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A3EA0C-3B67-1C49-AF39-EB3001D4115E}"/>
              </a:ext>
            </a:extLst>
          </p:cNvPr>
          <p:cNvSpPr/>
          <p:nvPr userDrawn="1"/>
        </p:nvSpPr>
        <p:spPr>
          <a:xfrm>
            <a:off x="8353889" y="5980332"/>
            <a:ext cx="259722" cy="877668"/>
          </a:xfrm>
          <a:prstGeom prst="rect">
            <a:avLst/>
          </a:prstGeom>
          <a:solidFill>
            <a:schemeClr val="tx1">
              <a:lumMod val="85000"/>
              <a:lumOff val="15000"/>
              <a:alpha val="7190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pic>
        <p:nvPicPr>
          <p:cNvPr id="20" name="Picture 9">
            <a:extLst>
              <a:ext uri="{FF2B5EF4-FFF2-40B4-BE49-F238E27FC236}">
                <a16:creationId xmlns:a16="http://schemas.microsoft.com/office/drawing/2014/main" id="{79A7C8CB-B174-7914-2840-55B420A369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48582" y="6450377"/>
            <a:ext cx="278208" cy="1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55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2132CA7-9B85-7A40-BB7F-9B6F8FC0BF85}"/>
              </a:ext>
            </a:extLst>
          </p:cNvPr>
          <p:cNvSpPr/>
          <p:nvPr userDrawn="1"/>
        </p:nvSpPr>
        <p:spPr>
          <a:xfrm>
            <a:off x="7773716" y="4641265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D32516-64A6-EE46-9C5E-225812AE4A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446" y="2963794"/>
            <a:ext cx="1963574" cy="25610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573F7B2-9C0E-3D4D-A0E1-7353013508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884805" y="6151271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90CA4E-ADAE-AF44-8D7E-1A7B26E1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0" y="501387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519C76-DF95-F84D-AF9F-D6573EF6750F}"/>
              </a:ext>
            </a:extLst>
          </p:cNvPr>
          <p:cNvSpPr/>
          <p:nvPr userDrawn="1"/>
        </p:nvSpPr>
        <p:spPr>
          <a:xfrm>
            <a:off x="9803550" y="-8878"/>
            <a:ext cx="1041956" cy="1903037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0B8713-F00B-8948-B164-0B2747B1B1A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2049" y="4428420"/>
            <a:ext cx="1963574" cy="1657699"/>
          </a:xfrm>
          <a:prstGeom prst="rect">
            <a:avLst/>
          </a:prstGeom>
          <a:ln>
            <a:noFill/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AACA9F9-D6AD-AB43-B7D6-C98336BC978C}"/>
              </a:ext>
            </a:extLst>
          </p:cNvPr>
          <p:cNvSpPr/>
          <p:nvPr userDrawn="1"/>
        </p:nvSpPr>
        <p:spPr>
          <a:xfrm>
            <a:off x="9791506" y="6199778"/>
            <a:ext cx="1949331" cy="671150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F91CE7-192C-324A-8B4A-9FB6302CEBF0}"/>
              </a:ext>
            </a:extLst>
          </p:cNvPr>
          <p:cNvSpPr/>
          <p:nvPr userDrawn="1"/>
        </p:nvSpPr>
        <p:spPr>
          <a:xfrm>
            <a:off x="441597" y="5146906"/>
            <a:ext cx="1962423" cy="1004365"/>
          </a:xfrm>
          <a:prstGeom prst="rect">
            <a:avLst/>
          </a:prstGeom>
          <a:solidFill>
            <a:schemeClr val="tx2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9FE309-E8BC-2C42-A1E0-6DCAAE5190C3}"/>
              </a:ext>
            </a:extLst>
          </p:cNvPr>
          <p:cNvSpPr/>
          <p:nvPr userDrawn="1"/>
        </p:nvSpPr>
        <p:spPr>
          <a:xfrm>
            <a:off x="9223377" y="1523741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66AC49-823A-0244-BEFF-8B59FFCC61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0523735" y="1282993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1731ED1-AFBF-644C-B962-5696D916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489" y="1993900"/>
            <a:ext cx="8687017" cy="1390308"/>
          </a:xfrm>
          <a:prstGeom prst="rect">
            <a:avLst/>
          </a:prstGeom>
        </p:spPr>
        <p:txBody>
          <a:bodyPr lIns="91440"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324C980-BA64-A141-B66B-0B858A73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489" y="3525497"/>
            <a:ext cx="7584953" cy="807646"/>
          </a:xfrm>
          <a:prstGeom prst="rect">
            <a:avLst/>
          </a:prstGeom>
        </p:spPr>
        <p:txBody>
          <a:bodyPr lIns="9144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4D8BAD-1F1A-D749-8717-8B9DA81D79B8}"/>
              </a:ext>
            </a:extLst>
          </p:cNvPr>
          <p:cNvSpPr/>
          <p:nvPr userDrawn="1"/>
        </p:nvSpPr>
        <p:spPr>
          <a:xfrm>
            <a:off x="8615123" y="6086725"/>
            <a:ext cx="1960500" cy="2445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D4287F-D035-324C-9FD6-B4ED8A22523C}"/>
              </a:ext>
            </a:extLst>
          </p:cNvPr>
          <p:cNvSpPr/>
          <p:nvPr userDrawn="1"/>
        </p:nvSpPr>
        <p:spPr>
          <a:xfrm>
            <a:off x="8615123" y="6470414"/>
            <a:ext cx="1949331" cy="387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A3EA0C-3B67-1C49-AF39-EB3001D4115E}"/>
              </a:ext>
            </a:extLst>
          </p:cNvPr>
          <p:cNvSpPr/>
          <p:nvPr userDrawn="1"/>
        </p:nvSpPr>
        <p:spPr>
          <a:xfrm>
            <a:off x="8353889" y="5983694"/>
            <a:ext cx="259722" cy="877668"/>
          </a:xfrm>
          <a:prstGeom prst="rect">
            <a:avLst/>
          </a:prstGeom>
          <a:solidFill>
            <a:schemeClr val="tx1">
              <a:lumMod val="85000"/>
              <a:lumOff val="15000"/>
              <a:alpha val="7190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ADDFE03-4577-CA40-A4B6-E37A8584B31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3727078" y="1266392"/>
            <a:ext cx="2530149" cy="1015893"/>
          </a:xfrm>
          <a:prstGeom prst="rect">
            <a:avLst/>
          </a:prstGeom>
        </p:spPr>
      </p:pic>
      <p:pic>
        <p:nvPicPr>
          <p:cNvPr id="23" name="Picture 9">
            <a:extLst>
              <a:ext uri="{FF2B5EF4-FFF2-40B4-BE49-F238E27FC236}">
                <a16:creationId xmlns:a16="http://schemas.microsoft.com/office/drawing/2014/main" id="{BC57E251-949D-716A-34CD-3B7352B53F8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48582" y="6450377"/>
            <a:ext cx="278208" cy="1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06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046480"/>
            <a:ext cx="11315114" cy="4849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B210891-6461-9F4C-A611-71DFB4BE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487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056640"/>
            <a:ext cx="11315114" cy="48394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CFD56D86-CD83-A844-A9C4-3D3732C7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290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492370"/>
            <a:ext cx="11315114" cy="4403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06EF9-7A5E-4870-85CB-E9648D6512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83970214-C5A2-EA4E-9B5C-E84D60CC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3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ub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492370"/>
            <a:ext cx="11315114" cy="4403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06EF9-7A5E-4870-85CB-E9648D6512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4AFD5DC0-6F2D-FB48-9133-1C1AB037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324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563" y="1260092"/>
            <a:ext cx="3742426" cy="4610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07335F-CC75-4ACC-AC50-F51297559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3011" y="1260093"/>
            <a:ext cx="7620000" cy="461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A093EC3D-2AAA-0347-858C-6DC3740B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94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8ACF-AE18-B840-F55C-45D15532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E8E0-61F1-1C79-1B55-5D6DC168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0CF0-7BE5-6846-5E0D-205C0335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009-4D17-4682-BE17-F293AA6C779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14763-D3AA-43AD-CD58-3B2C2A00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C6AFF-0964-A153-7E24-2DD922DD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7483-CB78-4BF6-91C5-A0F2A441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3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5147095"/>
            <a:ext cx="5676900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07335F-CC75-4ACC-AC50-F51297559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2900" y="1565696"/>
            <a:ext cx="5676900" cy="3581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0AF647-F3CA-4756-92D9-ECC2426C8BE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72200" y="5147095"/>
            <a:ext cx="5676900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8D0066F-AAC1-4F7B-96E6-51738FD2A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2200" y="1565696"/>
            <a:ext cx="5676900" cy="3581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9B3105D-979F-F143-9FB7-B74120FC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3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07335F-CC75-4ACC-AC50-F51297559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2900" y="1565696"/>
            <a:ext cx="3721182" cy="347011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8D0066F-AAC1-4F7B-96E6-51738FD2A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5409" y="1565696"/>
            <a:ext cx="3721182" cy="347011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2B412C-8C27-4193-853F-EE939C1F07A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27918" y="5043219"/>
            <a:ext cx="3721182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8F93884-2E5B-4888-92F0-10E60CF835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7918" y="1565696"/>
            <a:ext cx="3721182" cy="347011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5043219"/>
            <a:ext cx="3721182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0AF647-F3CA-4756-92D9-ECC2426C8BE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35409" y="5043219"/>
            <a:ext cx="3721182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44662FC7-B7B8-7847-874B-8E62FF72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263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07335F-CC75-4ACC-AC50-F51297559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2900" y="1565696"/>
            <a:ext cx="2762250" cy="257588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8D0066F-AAC1-4F7B-96E6-51738FD2A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7550" y="1565696"/>
            <a:ext cx="2762250" cy="257588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2B412C-8C27-4193-853F-EE939C1F07A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86850" y="4164223"/>
            <a:ext cx="2762250" cy="728328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8F93884-2E5B-4888-92F0-10E60CF835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6850" y="1565696"/>
            <a:ext cx="2762250" cy="257588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4164223"/>
            <a:ext cx="2762250" cy="728328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0AF647-F3CA-4756-92D9-ECC2426C8BE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257550" y="4164223"/>
            <a:ext cx="2762250" cy="728328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0B67037-617F-435B-928B-1C8C2BCB1C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72200" y="1565696"/>
            <a:ext cx="2762250" cy="257588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E300D3-B0EC-408C-8C13-48CD8BF2ED8D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172200" y="4164223"/>
            <a:ext cx="2762250" cy="728328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8">
            <a:extLst>
              <a:ext uri="{FF2B5EF4-FFF2-40B4-BE49-F238E27FC236}">
                <a16:creationId xmlns:a16="http://schemas.microsoft.com/office/drawing/2014/main" id="{AA45F714-D99D-0C4B-A8D6-B25AF44C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708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8E66-8053-4D11-95BC-7783CD2B7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012" y="1499920"/>
            <a:ext cx="5480934" cy="4629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9920"/>
            <a:ext cx="5490713" cy="4629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9C4C6F1-D6A6-E043-BDB7-91B80C3B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C568CD2-2B63-DD4C-9D31-F0701ED418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166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8E66-8053-4D11-95BC-7783CD2B7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011" y="2028290"/>
            <a:ext cx="5455101" cy="4143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28290"/>
            <a:ext cx="5464834" cy="4143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980EFF-5FB5-45CE-A9BD-D666283A03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1422132"/>
            <a:ext cx="5464834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AA6322-8944-4AD5-9E39-786F3C6C72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2200" y="1422132"/>
            <a:ext cx="5464834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440A9D76-FD6B-164C-A524-E7A9AA0E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2D6A9CA-11B8-3D48-A373-AAA5E9C1331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53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8E66-8053-4D11-95BC-7783CD2B7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011" y="2002412"/>
            <a:ext cx="3730752" cy="4169788"/>
          </a:xfrm>
          <a:prstGeom prst="rect">
            <a:avLst/>
          </a:prstGeom>
        </p:spPr>
        <p:txBody>
          <a:bodyPr rIns="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9100" y="2002412"/>
            <a:ext cx="3733800" cy="4169788"/>
          </a:xfrm>
          <a:prstGeom prst="rect">
            <a:avLst/>
          </a:prstGeom>
        </p:spPr>
        <p:txBody>
          <a:bodyPr rIns="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980EFF-5FB5-45CE-A9BD-D666283A03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2927" y="1386890"/>
            <a:ext cx="3730752" cy="492125"/>
          </a:xfrm>
          <a:prstGeom prst="rect">
            <a:avLst/>
          </a:prstGeom>
        </p:spPr>
        <p:txBody>
          <a:bodyPr rIns="0"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AA6322-8944-4AD5-9E39-786F3C6C72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29101" y="1386890"/>
            <a:ext cx="3733800" cy="492125"/>
          </a:xfrm>
          <a:prstGeom prst="rect">
            <a:avLst/>
          </a:prstGeom>
        </p:spPr>
        <p:txBody>
          <a:bodyPr rIns="0"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E835A04-0F48-4637-95EB-20ADEE46E1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2927" y="760677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FFF4896-FE8E-4B69-A264-9B940A08F14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15301" y="2002412"/>
            <a:ext cx="3733800" cy="4169788"/>
          </a:xfrm>
          <a:prstGeom prst="rect">
            <a:avLst/>
          </a:prstGeom>
        </p:spPr>
        <p:txBody>
          <a:bodyPr rIns="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AC870123-28AF-4AA3-9F7A-EE02449F9FB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15301" y="1386890"/>
            <a:ext cx="3733800" cy="492125"/>
          </a:xfrm>
          <a:prstGeom prst="rect">
            <a:avLst/>
          </a:prstGeom>
        </p:spPr>
        <p:txBody>
          <a:bodyPr rIns="0"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C94EA463-E60E-2641-889F-336DB626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310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8E66-8053-4D11-95BC-7783CD2B7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012" y="1509445"/>
            <a:ext cx="3723688" cy="46627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9100" y="1509445"/>
            <a:ext cx="3733800" cy="46627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FFF4896-FE8E-4B69-A264-9B940A08F14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15300" y="1509445"/>
            <a:ext cx="3733800" cy="46627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AF5A679-35EC-A74C-9CED-60AED5B4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01F1F1D-896D-104A-817E-36CD0D88E0D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630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D2B9D67-E891-4A7D-B427-9E1CE8F8D7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59" y="760220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24C8732E-ED17-4BE0-8B2C-BAB74A25E8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53011" y="1509445"/>
            <a:ext cx="7620000" cy="46627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5A8147F-1D62-4A82-AEBB-01BCA8FC32C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15300" y="1509445"/>
            <a:ext cx="3733800" cy="46627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0A65F7F-67BD-014C-B60D-D860B0C7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997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15300" y="1551811"/>
            <a:ext cx="3733800" cy="4655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D2B9D67-E891-4A7D-B427-9E1CE8F8D7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59" y="759406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24C8732E-ED17-4BE0-8B2C-BAB74A25E8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53011" y="1557070"/>
            <a:ext cx="7620000" cy="46151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031E4E-FEF2-9044-985C-049711E2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516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7D553573-BD36-4B83-A939-3AD41C6CBAD2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342900" y="2000300"/>
            <a:ext cx="3733800" cy="41007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980EFF-5FB5-45CE-A9BD-D666283A03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2925" y="1375196"/>
            <a:ext cx="3730752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AA6322-8944-4AD5-9E39-786F3C6C72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29100" y="1375196"/>
            <a:ext cx="3733800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E835A04-0F48-4637-95EB-20ADEE46E1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3059" y="759621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AC870123-28AF-4AA3-9F7A-EE02449F9FB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15300" y="1375196"/>
            <a:ext cx="3730752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hart Placeholder 7">
            <a:extLst>
              <a:ext uri="{FF2B5EF4-FFF2-40B4-BE49-F238E27FC236}">
                <a16:creationId xmlns:a16="http://schemas.microsoft.com/office/drawing/2014/main" id="{2E285876-A655-41E8-8841-88866793FE0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229100" y="2000300"/>
            <a:ext cx="3733800" cy="41007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4" name="Chart Placeholder 7">
            <a:extLst>
              <a:ext uri="{FF2B5EF4-FFF2-40B4-BE49-F238E27FC236}">
                <a16:creationId xmlns:a16="http://schemas.microsoft.com/office/drawing/2014/main" id="{FFE2177E-7283-40BD-BA34-D67966CBEB0E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8115300" y="2000300"/>
            <a:ext cx="3733800" cy="41007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5" name="Title 8">
            <a:extLst>
              <a:ext uri="{FF2B5EF4-FFF2-40B4-BE49-F238E27FC236}">
                <a16:creationId xmlns:a16="http://schemas.microsoft.com/office/drawing/2014/main" id="{984AA65B-D0C9-7248-8F11-BA7186A4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22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EE6F-4723-184F-5BA1-C4089DAC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128C9-3B47-5D9E-8B8C-2CF19DB27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3640-9B33-1A22-2300-7D7F350F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009-4D17-4682-BE17-F293AA6C779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7823-AFDE-209E-F563-D098BF05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DA917-7245-C39B-3E8A-6DA0C280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7483-CB78-4BF6-91C5-A0F2A441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919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48F4DC02-08B6-3C49-8CA5-41A23543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595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06EF9-7A5E-4870-85CB-E9648D6512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59" y="755160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18F9882A-1885-2C47-9807-30CE86AE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623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16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22302-7F39-E11D-5670-9AD32976E2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39009" y="3201446"/>
            <a:ext cx="4113983" cy="460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CEC1E-33C1-4534-9A4D-F76CD281FD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-8626"/>
            <a:ext cx="975360" cy="2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0138-D3AE-EB13-8842-C4986E35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F054-5BF6-59F3-41F0-D296F3C6F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BBB1E-F069-2CBD-F6BC-52B23756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BDC13-216C-A2CB-228E-3DCED089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009-4D17-4682-BE17-F293AA6C779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1F7B3-B783-2338-8FF5-C08899AE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8995C-347B-8F44-2F6A-0B6714BD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7483-CB78-4BF6-91C5-A0F2A441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5975-774B-2767-8CCD-CD2831BC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CFC9E-057F-2562-5D33-F18870A1A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DC812-0F6B-AABE-2A27-08EDAED65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A0127-1E17-65D4-5E8C-5B2299745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BAF16-DBAD-7BC8-CF1D-5083D33D0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B22D1-0D37-5A7D-1DBE-DBCABB77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009-4D17-4682-BE17-F293AA6C779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5B9F3-65B4-CB6B-2BF5-4549C162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42A3C-D45F-AB64-5D4A-622B9B69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7483-CB78-4BF6-91C5-A0F2A441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2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6B1A-51BE-8981-4A2C-DD927E8D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44A94-6245-94B4-0A74-E8EB1511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009-4D17-4682-BE17-F293AA6C779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1F4AC-4131-B616-4942-0B7D442B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2AEE1-5D4C-F9AB-6A76-9F8B05E0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7483-CB78-4BF6-91C5-A0F2A441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66CB8-70E4-66BC-738D-7974E10B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009-4D17-4682-BE17-F293AA6C779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78E78-36BF-1E8A-74AB-44FBBCAA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4E3FB-0C73-1B27-4C08-D7D07809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7483-CB78-4BF6-91C5-A0F2A441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6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550F-A2E0-C081-814A-029A585D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D007-975C-EBBE-C10B-92835138F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783B7-B5F6-B590-C0E3-08811371E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37D5A-39A7-DD5E-FD3B-41217B99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009-4D17-4682-BE17-F293AA6C779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A771C-73FF-17E3-279C-1B27E397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D59E2-2128-84FF-7FA4-5FDC1165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7483-CB78-4BF6-91C5-A0F2A441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CBC3-7DAE-91C4-EBD0-91E443AE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BEA5C-7ED9-2837-829B-861CA04F4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492F9-E90A-F01E-058C-E799FE1EA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8391-8412-0DBF-9A1D-34D5708A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009-4D17-4682-BE17-F293AA6C779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102A9-DA40-0097-85B6-AFB5E1FC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7A561-0E0E-22A9-724D-EB9619C5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7483-CB78-4BF6-91C5-A0F2A441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2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3.emf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0AD53-77BA-40E9-4F65-719A6E44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917BE-48FD-0DC2-A526-84D5D139F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59875-CEB5-0FAC-AAE4-A41517472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6CF009-4D17-4682-BE17-F293AA6C779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679CC-3377-8F13-4DFB-584987EB6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C7A4-7AE5-BC98-7D5A-6647EF45E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B7483-CB78-4BF6-91C5-A0F2A441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0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6">
            <a:extLst>
              <a:ext uri="{FF2B5EF4-FFF2-40B4-BE49-F238E27FC236}">
                <a16:creationId xmlns:a16="http://schemas.microsoft.com/office/drawing/2014/main" id="{533E0CEE-E19F-2B45-A0DE-8A5266B2D5C9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11667733" y="6407061"/>
            <a:ext cx="468043" cy="276985"/>
          </a:xfrm>
          <a:prstGeom prst="rect">
            <a:avLst/>
          </a:prstGeom>
        </p:spPr>
        <p:txBody>
          <a:bodyPr anchor="ctr"/>
          <a:lstStyle/>
          <a:p>
            <a:pPr lvl="0" algn="ctr"/>
            <a:fld id="{5266C0E3-FCB2-4D10-9980-6DFC0D8FABCB}" type="slidenum">
              <a:rPr lang="en-US" sz="900">
                <a:solidFill>
                  <a:schemeClr val="bg1">
                    <a:lumMod val="50000"/>
                  </a:schemeClr>
                </a:solidFill>
              </a:rPr>
              <a:pPr lvl="0" algn="ctr"/>
              <a:t>‹#›</a:t>
            </a:fld>
            <a:endParaRPr 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06047-380E-F547-B16F-A2CC64FE0517}"/>
              </a:ext>
            </a:extLst>
          </p:cNvPr>
          <p:cNvCxnSpPr>
            <a:cxnSpLocks/>
          </p:cNvCxnSpPr>
          <p:nvPr userDrawn="1"/>
        </p:nvCxnSpPr>
        <p:spPr>
          <a:xfrm>
            <a:off x="11667733" y="6454113"/>
            <a:ext cx="0" cy="18288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E2D766E-FD37-A345-B7D6-761DBD33F8F4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348582" y="6450377"/>
            <a:ext cx="278208" cy="1903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A29803-51D3-0345-BF3D-7F23F631E9AF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24" name="Footer Placeholder 20">
            <a:extLst>
              <a:ext uri="{FF2B5EF4-FFF2-40B4-BE49-F238E27FC236}">
                <a16:creationId xmlns:a16="http://schemas.microsoft.com/office/drawing/2014/main" id="{5C3C2070-CF6A-7D4B-AD24-BBE5E642D81A}"/>
              </a:ext>
            </a:extLst>
          </p:cNvPr>
          <p:cNvSpPr txBox="1">
            <a:spLocks/>
          </p:cNvSpPr>
          <p:nvPr userDrawn="1"/>
        </p:nvSpPr>
        <p:spPr>
          <a:xfrm>
            <a:off x="9425273" y="6362991"/>
            <a:ext cx="2242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Fortinet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164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defTabSz="9144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5ACBF0"/>
          </p15:clr>
        </p15:guide>
        <p15:guide id="2" orient="horz" pos="2208">
          <p15:clr>
            <a:srgbClr val="5ACBF0"/>
          </p15:clr>
        </p15:guide>
        <p15:guide id="3" orient="horz" pos="2112">
          <p15:clr>
            <a:srgbClr val="5ACBF0"/>
          </p15:clr>
        </p15:guide>
        <p15:guide id="4" orient="horz" pos="888">
          <p15:clr>
            <a:srgbClr val="5ACBF0"/>
          </p15:clr>
        </p15:guide>
        <p15:guide id="5" orient="horz" pos="3432">
          <p15:clr>
            <a:srgbClr val="5ACBF0"/>
          </p15:clr>
        </p15:guide>
        <p15:guide id="6" orient="horz" pos="3888">
          <p15:clr>
            <a:srgbClr val="5ACBF0"/>
          </p15:clr>
        </p15:guide>
        <p15:guide id="7" orient="horz" pos="4104">
          <p15:clr>
            <a:srgbClr val="5ACBF0"/>
          </p15:clr>
        </p15:guide>
        <p15:guide id="8" orient="horz" pos="216">
          <p15:clr>
            <a:srgbClr val="5ACBF0"/>
          </p15:clr>
        </p15:guide>
        <p15:guide id="9" pos="3792">
          <p15:clr>
            <a:srgbClr val="5ACBF0"/>
          </p15:clr>
        </p15:guide>
        <p15:guide id="10" pos="3888">
          <p15:clr>
            <a:srgbClr val="5ACBF0"/>
          </p15:clr>
        </p15:guide>
        <p15:guide id="19" pos="7464">
          <p15:clr>
            <a:srgbClr val="5ACBF0"/>
          </p15:clr>
        </p15:guide>
        <p15:guide id="20" pos="216">
          <p15:clr>
            <a:srgbClr val="5ACBF0"/>
          </p15:clr>
        </p15:guide>
        <p15:guide id="21" orient="horz" pos="3336">
          <p15:clr>
            <a:srgbClr val="5ACBF0"/>
          </p15:clr>
        </p15:guide>
        <p15:guide id="22" orient="horz" pos="984">
          <p15:clr>
            <a:srgbClr val="5ACBF0"/>
          </p15:clr>
        </p15:guide>
        <p15:guide id="23" pos="2568">
          <p15:clr>
            <a:srgbClr val="5ACBF0"/>
          </p15:clr>
        </p15:guide>
        <p15:guide id="24" pos="2664">
          <p15:clr>
            <a:srgbClr val="5ACBF0"/>
          </p15:clr>
        </p15:guide>
        <p15:guide id="25" pos="5112">
          <p15:clr>
            <a:srgbClr val="5ACBF0"/>
          </p15:clr>
        </p15:guide>
        <p15:guide id="26" pos="5016">
          <p15:clr>
            <a:srgbClr val="5ACBF0"/>
          </p15:clr>
        </p15:guide>
        <p15:guide id="27" pos="1440">
          <p15:clr>
            <a:srgbClr val="5ACBF0"/>
          </p15:clr>
        </p15:guide>
        <p15:guide id="28" pos="1344">
          <p15:clr>
            <a:srgbClr val="5ACBF0"/>
          </p15:clr>
        </p15:guide>
        <p15:guide id="29" pos="6240">
          <p15:clr>
            <a:srgbClr val="5ACBF0"/>
          </p15:clr>
        </p15:guide>
        <p15:guide id="30" pos="6336">
          <p15:clr>
            <a:srgbClr val="5ACBF0"/>
          </p15:clr>
        </p15:guide>
        <p15:guide id="31" orient="horz" pos="216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FA88-F169-9BB6-C5EF-620712003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D00CC-1D7C-F273-3A0F-AF527C156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ity skyline with a tall building&#10;&#10;AI-generated content may be incorrect.">
            <a:extLst>
              <a:ext uri="{FF2B5EF4-FFF2-40B4-BE49-F238E27FC236}">
                <a16:creationId xmlns:a16="http://schemas.microsoft.com/office/drawing/2014/main" id="{F2FA7BFA-12BB-04BE-F842-598498102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82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1CD886-861B-90F2-7B30-FB69DCCD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1B3ADA-F2AC-1063-B069-EC0C850A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speakers</a:t>
            </a:r>
          </a:p>
        </p:txBody>
      </p:sp>
    </p:spTree>
    <p:extLst>
      <p:ext uri="{BB962C8B-B14F-4D97-AF65-F5344CB8AC3E}">
        <p14:creationId xmlns:p14="http://schemas.microsoft.com/office/powerpoint/2010/main" val="17383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A3D1-6B96-2D0A-2588-46F7DDCB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Director of blah blah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experience</a:t>
            </a:r>
            <a:br>
              <a:rPr lang="en-US" dirty="0"/>
            </a:br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8A7E-73A7-13F8-38A8-E5FA8C1D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Sean Weiss </a:t>
            </a:r>
          </a:p>
        </p:txBody>
      </p:sp>
      <p:pic>
        <p:nvPicPr>
          <p:cNvPr id="5" name="Graphic 4" descr="Man with shaved side hair">
            <a:extLst>
              <a:ext uri="{FF2B5EF4-FFF2-40B4-BE49-F238E27FC236}">
                <a16:creationId xmlns:a16="http://schemas.microsoft.com/office/drawing/2014/main" id="{AFDFDCF1-CB37-77A6-FF01-FEB6DDA44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0414" y="1984107"/>
            <a:ext cx="2114638" cy="251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4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BE65D-04F4-3AFF-18B1-1CF6D9533602}"/>
              </a:ext>
            </a:extLst>
          </p:cNvPr>
          <p:cNvSpPr txBox="1"/>
          <p:nvPr/>
        </p:nvSpPr>
        <p:spPr>
          <a:xfrm>
            <a:off x="2390274" y="1074821"/>
            <a:ext cx="331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Speaker 2</a:t>
            </a:r>
          </a:p>
        </p:txBody>
      </p:sp>
      <p:pic>
        <p:nvPicPr>
          <p:cNvPr id="3" name="Graphic 2" descr="Man with shaved side hair">
            <a:extLst>
              <a:ext uri="{FF2B5EF4-FFF2-40B4-BE49-F238E27FC236}">
                <a16:creationId xmlns:a16="http://schemas.microsoft.com/office/drawing/2014/main" id="{CE888AA2-6192-87AF-204F-731EE350D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0414" y="1984107"/>
            <a:ext cx="2114638" cy="251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4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Fortinet Master Template">
  <a:themeElements>
    <a:clrScheme name="Fortinet 1">
      <a:dk1>
        <a:srgbClr val="000000"/>
      </a:dk1>
      <a:lt1>
        <a:srgbClr val="FFFFFF"/>
      </a:lt1>
      <a:dk2>
        <a:srgbClr val="B3B3B3"/>
      </a:dk2>
      <a:lt2>
        <a:srgbClr val="F0F0F0"/>
      </a:lt2>
      <a:accent1>
        <a:srgbClr val="3BB17E"/>
      </a:accent1>
      <a:accent2>
        <a:srgbClr val="2CCCD3"/>
      </a:accent2>
      <a:accent3>
        <a:srgbClr val="307FE2"/>
      </a:accent3>
      <a:accent4>
        <a:srgbClr val="9063CD"/>
      </a:accent4>
      <a:accent5>
        <a:srgbClr val="A2B2C8"/>
      </a:accent5>
      <a:accent6>
        <a:srgbClr val="DA291C"/>
      </a:accent6>
      <a:hlink>
        <a:srgbClr val="0081E9"/>
      </a:hlink>
      <a:folHlink>
        <a:srgbClr val="307F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TNT_PPT_16x9_Light_Template(1)" id="{0B032D1B-031F-E14E-A8F4-01897A9EE432}" vid="{9AB235A3-EACC-6B44-BCC7-42860175444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84</Words>
  <Application>Microsoft Office PowerPoint</Application>
  <PresentationFormat>Widescreen</PresentationFormat>
  <Paragraphs>12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Fortinet Master Template</vt:lpstr>
      <vt:lpstr>PowerPoint Presentation</vt:lpstr>
      <vt:lpstr>PowerPoint Presentation</vt:lpstr>
      <vt:lpstr>Today’s speakers</vt:lpstr>
      <vt:lpstr>Director of blah blah  experience topic</vt:lpstr>
      <vt:lpstr>PowerPoint Presentation</vt:lpstr>
    </vt:vector>
  </TitlesOfParts>
  <Company>Fortinet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Jammes</dc:creator>
  <cp:lastModifiedBy>Alex Jammes</cp:lastModifiedBy>
  <cp:revision>1</cp:revision>
  <dcterms:created xsi:type="dcterms:W3CDTF">2025-04-03T15:18:36Z</dcterms:created>
  <dcterms:modified xsi:type="dcterms:W3CDTF">2025-04-03T15:24:07Z</dcterms:modified>
</cp:coreProperties>
</file>