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68551" autoAdjust="0"/>
  </p:normalViewPr>
  <p:slideViewPr>
    <p:cSldViewPr snapToGrid="0">
      <p:cViewPr varScale="1">
        <p:scale>
          <a:sx n="89" d="100"/>
          <a:sy n="89" d="100"/>
        </p:scale>
        <p:origin x="12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CFCE7-5604-4297-BF00-76C43D50AE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8A56D-57E7-4451-A268-8025FB9A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shape you are seeing is a very big 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guess what shape this is? A Circle!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you predict the next shape would be a triangle?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2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14AF-1C7C-02F3-D9DA-BE484C4FA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39E56-6385-8A66-7C6C-14537F783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6C6E-BF66-192F-9805-588BA09B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B19CD-6AF2-BA36-F241-8166ACF3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4715A-E7DE-B2BA-4EC5-2B155CDC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2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A78E-D154-5360-675B-0B5E48DF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22370-9441-9D5B-D3C9-BEF1C7570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8345-FEB6-EDBC-D11E-41A7C51B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3EDC-17CC-6C59-96B9-D35560BE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D9AD-6131-9DE6-3F8A-142F28E4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0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4442C-D486-8600-F773-128FAE056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0BC71-56EB-528B-A60C-F51226117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BF3B-E570-C555-5FAA-379A7FD1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F92B3-6C01-986A-4B8B-BCA1D457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7048-677D-BB73-5940-5100582C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2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B25D-93BE-7B45-CCC2-BCE9D836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C4CA-16B3-B8C2-3B5E-68590238B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EB45-F006-297D-311F-051EFE34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C8BD-576D-809D-776B-E3192AD9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318B-D498-DF96-4439-4B38BCE4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5DC5-F62B-9CFA-58F4-A1BF6147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FB85F-B7EB-4448-B686-F2719177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930AF-4E20-7B1A-5B3A-22E013F1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D340-E06A-6A95-92B9-D733AF1A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AD1C2-3685-8266-0360-B5297DFA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8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3F2A-B5A1-3F0B-AFB4-7AAF5E42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2AD2-743B-C03A-AD50-F9864831E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EF16C-F66A-72FD-DEE1-A2BD5423D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9ACB-6ABD-1216-3F2E-958E9312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1E0B1-5734-E98C-158C-BBDB3715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67E1B-C868-2158-0C40-FF96F1FF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305C-EBBC-4A3F-5657-7D4BE5A5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B68D-DCF5-0086-846E-94F42147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E502B-B759-5512-E39C-3E7C3E91C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026B5-B70E-A333-D47D-2ECCB8AF3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AA0E9-53A0-3C5E-6544-BA717B70D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D7059-0F78-A896-7B34-9AA848D3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49806-C5A8-EAB4-E439-D3D4031B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14058-F341-EFBC-32BA-32D7449E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1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BE33-E853-38B3-62BF-A2858095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49E81-A87C-E1E9-9EFA-9D7C71FC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49905-1C2F-6D1F-3FB1-A60FA120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2FC6-08E4-F5D0-0656-EED58B53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21F5E-4FAF-0498-7DD7-6AEFCFA4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31DA1-8DCB-36A2-771D-2BFDF01A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70BEF-4192-6CB0-E336-93505347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9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F8E8-38EF-6AF4-51C9-B5E760F8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4542-A59C-2A65-1A53-A3307F64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FF33F-1861-171A-981F-AB8B0C7DC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359A4-4ED1-9AC1-C928-8AF96606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B751A-32F0-644A-81EE-33093E9F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2D15F-8670-3606-04AF-FF61B96C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FE50-592F-255D-BD44-331AB74F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4B07E-07E7-018D-47E1-B22E7D2BD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608B-B75E-9939-40AF-534E6DF0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D289-E58F-3CF2-AB8F-FA199696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0D421-DAB3-7BA0-B407-8A5F5AE2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63282-B499-BA0E-14C9-669DFC88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1D18D-0F3B-F38E-5BCC-87141701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1BA4-F3C4-6895-A6A6-D7B8E8FD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862D-1B73-84B2-4E34-0B65F2100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3994-FF43-2253-1DE7-0D106703C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150A-E008-2609-49CD-5E95144F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E8AF-1FA1-B693-726D-1DBEC3D6C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13DFD-0C50-41BE-4D8E-BD0067DA5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80FF57-D6BD-C66F-FBA4-DA7B6BB2B4DD}"/>
              </a:ext>
            </a:extLst>
          </p:cNvPr>
          <p:cNvSpPr/>
          <p:nvPr/>
        </p:nvSpPr>
        <p:spPr>
          <a:xfrm>
            <a:off x="3968677" y="1199115"/>
            <a:ext cx="4939747" cy="4621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8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903F-3490-F288-F6AB-9B4D467E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FA79-3764-F92A-41BD-41F6B1BF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010B7F-4528-D736-3206-4135002EEEE5}"/>
              </a:ext>
            </a:extLst>
          </p:cNvPr>
          <p:cNvSpPr/>
          <p:nvPr/>
        </p:nvSpPr>
        <p:spPr>
          <a:xfrm>
            <a:off x="4050632" y="1395663"/>
            <a:ext cx="4531894" cy="40666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2146-A187-09BB-6DE0-A81B5092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3177-F178-D25C-B141-806B574ED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A6069AB-0F14-AC70-4C23-59A08E34B7E8}"/>
              </a:ext>
            </a:extLst>
          </p:cNvPr>
          <p:cNvSpPr/>
          <p:nvPr/>
        </p:nvSpPr>
        <p:spPr>
          <a:xfrm>
            <a:off x="4150564" y="1211179"/>
            <a:ext cx="4074695" cy="4098757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35</Words>
  <Application>Microsoft Office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Fortinet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Jammes</dc:creator>
  <cp:lastModifiedBy>Alex Jammes</cp:lastModifiedBy>
  <cp:revision>7</cp:revision>
  <dcterms:created xsi:type="dcterms:W3CDTF">2025-03-27T18:10:14Z</dcterms:created>
  <dcterms:modified xsi:type="dcterms:W3CDTF">2025-04-01T15:48:54Z</dcterms:modified>
</cp:coreProperties>
</file>