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8551" autoAdjust="0"/>
  </p:normalViewPr>
  <p:slideViewPr>
    <p:cSldViewPr snapToGrid="0">
      <p:cViewPr varScale="1">
        <p:scale>
          <a:sx n="89" d="100"/>
          <a:sy n="89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yellow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any questions? Reach out for </a:t>
            </a:r>
            <a:r>
              <a:rPr lang="en-US"/>
              <a:t>a consultation!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807313" y="1199115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4150564" y="1211179"/>
            <a:ext cx="4074695" cy="409875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62CF-6396-81A1-66AD-C83645ED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672E-EFCA-2FF7-8583-9698E626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11D102D-6CE7-4924-EC77-CDD80A9C89E6}"/>
              </a:ext>
            </a:extLst>
          </p:cNvPr>
          <p:cNvSpPr/>
          <p:nvPr/>
        </p:nvSpPr>
        <p:spPr>
          <a:xfrm>
            <a:off x="4690334" y="1226372"/>
            <a:ext cx="2775473" cy="280774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47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12</cp:revision>
  <dcterms:created xsi:type="dcterms:W3CDTF">2025-03-27T18:10:14Z</dcterms:created>
  <dcterms:modified xsi:type="dcterms:W3CDTF">2025-04-02T19:53:43Z</dcterms:modified>
</cp:coreProperties>
</file>