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28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010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67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3983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191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60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738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90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97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863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96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18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E45833-7AA4-4B5C-98D3-362249FF156A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F87989-AE32-4F78-B01C-B2A7614EE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785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F6C6-8D29-B5DD-324D-B5C9D9DC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/>
              <a:t>EZShop</a:t>
            </a:r>
            <a:endParaRPr lang="en-IL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A211-E91D-A25C-4FE2-E0E15075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892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BY:</a:t>
            </a:r>
          </a:p>
          <a:p>
            <a:r>
              <a:rPr lang="en-US" sz="2400" dirty="0"/>
              <a:t>Gilad Meir</a:t>
            </a:r>
          </a:p>
          <a:p>
            <a:r>
              <a:rPr lang="en-US" sz="2400" dirty="0"/>
              <a:t>Shahar Ariel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5590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65D4-5E0F-E545-EEB1-DB8016F1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9897-0374-19FF-EEC8-D7EEE184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2246"/>
          </a:xfrm>
        </p:spPr>
        <p:txBody>
          <a:bodyPr/>
          <a:lstStyle/>
          <a:p>
            <a:r>
              <a:rPr lang="en-GB" dirty="0"/>
              <a:t>Our project aims to make online shopping for groceries easy and predict the next costumer’s shopping list.</a:t>
            </a:r>
          </a:p>
          <a:p>
            <a:r>
              <a:rPr lang="en-GB" dirty="0"/>
              <a:t>The project will connect between the retail supermarkets data and our system for a prediction of the next shopping list, based on date, time and consumption habit.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84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2EAD-9807-8F11-FA10-DB0EE2D9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Flows</a:t>
            </a:r>
            <a:endParaRPr lang="en-I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D776DF-69B3-03E1-8761-78CA990C9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1716128"/>
            <a:ext cx="7484533" cy="4694684"/>
          </a:xfrm>
        </p:spPr>
      </p:pic>
    </p:spTree>
    <p:extLst>
      <p:ext uri="{BB962C8B-B14F-4D97-AF65-F5344CB8AC3E}">
        <p14:creationId xmlns:p14="http://schemas.microsoft.com/office/powerpoint/2010/main" val="305294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D439-8E0E-493E-F533-478FF474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E8CE-8709-A9D7-7E46-F1FCB9F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83" y="-266913"/>
            <a:ext cx="10554574" cy="3636511"/>
          </a:xfrm>
        </p:spPr>
        <p:txBody>
          <a:bodyPr/>
          <a:lstStyle/>
          <a:p>
            <a:r>
              <a:rPr lang="en-US" dirty="0"/>
              <a:t>Based on KNN algorithm and data mining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0C2F2-EF28-3E1A-B251-BBFC2190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37" y="2031999"/>
            <a:ext cx="5325607" cy="45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C3B-11E5-0361-18C7-B092218F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4882-1D32-70B8-DC36-AE032FC2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81D8-E0EF-2916-7D7B-E5D2959D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7620"/>
            <a:ext cx="11200301" cy="23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2133-177E-2CE6-0C8E-F24CD287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8437-680E-D614-3F8F-08DBAEB1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87345-481D-FFD2-0DF2-1F72F31A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7" y="0"/>
            <a:ext cx="10440857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8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F34C-8A8F-D663-0CD4-AE720A23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 err="1"/>
              <a:t>DataFrame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6C8D5-752A-3E37-0718-7D63A91A6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09897"/>
            <a:ext cx="8430802" cy="2581635"/>
          </a:xfrm>
        </p:spPr>
      </p:pic>
    </p:spTree>
    <p:extLst>
      <p:ext uri="{BB962C8B-B14F-4D97-AF65-F5344CB8AC3E}">
        <p14:creationId xmlns:p14="http://schemas.microsoft.com/office/powerpoint/2010/main" val="12162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B9FA-EB49-AB10-0E68-BB8DFA3C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F054-A03D-E38C-BC09-7A936230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building the Server in Django with MySQL integration, We are still in the beginning of the Server and we have faced a lot of issues but now we understand more and have a clear view on how to work, Now we are going to Fly through it!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796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128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EZShop</vt:lpstr>
      <vt:lpstr>Introduction</vt:lpstr>
      <vt:lpstr>System Flows</vt:lpstr>
      <vt:lpstr>The Prediction Algorithm</vt:lpstr>
      <vt:lpstr>Why Data Mining</vt:lpstr>
      <vt:lpstr>PowerPoint Presentation</vt:lpstr>
      <vt:lpstr>The new DataFrame</vt:lpstr>
      <vt:lpstr>Server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EZShop</dc:title>
  <dc:creator>יונתן מאיר</dc:creator>
  <cp:lastModifiedBy>יונתן מאיר</cp:lastModifiedBy>
  <cp:revision>13</cp:revision>
  <dcterms:created xsi:type="dcterms:W3CDTF">2023-01-02T08:23:21Z</dcterms:created>
  <dcterms:modified xsi:type="dcterms:W3CDTF">2023-01-02T08:45:29Z</dcterms:modified>
</cp:coreProperties>
</file>