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6" r:id="rId3"/>
    <p:sldId id="276" r:id="rId4"/>
    <p:sldId id="272" r:id="rId5"/>
    <p:sldId id="268" r:id="rId6"/>
    <p:sldId id="267" r:id="rId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F2F"/>
    <a:srgbClr val="3E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2173" autoAdjust="0"/>
  </p:normalViewPr>
  <p:slideViewPr>
    <p:cSldViewPr snapToGrid="0" showGuides="1">
      <p:cViewPr varScale="1">
        <p:scale>
          <a:sx n="66" d="100"/>
          <a:sy n="66" d="100"/>
        </p:scale>
        <p:origin x="5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1637386-4202-4247-8701-994D92D78EB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A3B2022-12AA-4AF4-8358-83AE5B99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1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A072B5-2980-4E90-94B9-182816B209BD}"/>
              </a:ext>
            </a:extLst>
          </p:cNvPr>
          <p:cNvSpPr/>
          <p:nvPr userDrawn="1"/>
        </p:nvSpPr>
        <p:spPr>
          <a:xfrm>
            <a:off x="287080" y="281781"/>
            <a:ext cx="11617841" cy="6294438"/>
          </a:xfrm>
          <a:prstGeom prst="rect">
            <a:avLst/>
          </a:prstGeom>
          <a:solidFill>
            <a:srgbClr val="3E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98D0-54B4-45F7-A4BD-5BD030A7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73F0B-4A4E-4675-A922-7938F1B21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F5D6-9925-42A5-B684-A91F2F0A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BCD6-916F-4278-AA30-DB71A7A5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1BF9-7E94-46F3-9628-7FC4E5D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3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0F87-3C99-4671-ABD2-2195F2EC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1D7B-4C51-4C23-BE80-3BD284F2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B3CB-96AB-46E4-9768-920A62C3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5C25-20E4-46E0-94E3-E6C1703E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CD19-79B8-40B6-8F89-1FC56D6F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D7F75-BE91-4322-89BD-7D2980EB3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EA7E-4F2E-4163-AAE6-C0001852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FBA5-B8D6-40ED-82B6-47F30E31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0853-F1D6-4BD7-AD6C-D7999E65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2A52-A9FE-4758-84BB-9CF858AE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8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60A5-8762-41AA-A517-1175EAB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6899-460F-4D82-903E-7748B482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CF30-50A4-4CA1-AD66-CBB2728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564D-D540-4E50-9AB3-795E7B20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AD3F-5ED3-421D-A1D4-1A1353A9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6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C59-D59E-4E67-BCEA-ABFEF977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6CDE-E34A-41B3-82F0-CF71A002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804B-7497-45C5-802A-6509A7AF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D919-8147-4001-BB28-2D975102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D8F3-9265-420E-B65C-14761D21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7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A890-6B5A-4622-BF29-E65D0A0E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4BC6-A49F-46F8-8757-9B8AD4FB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1C5E6-182C-4141-9A6D-63F6D800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C3E10-F1CD-416B-8568-59FF79DF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2F71-F665-479F-8FCC-533FF3C1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BF1A-2A2F-4225-A883-BED3849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0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4520-75A9-444D-8B5E-ADCFAC0F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A7CD-17BD-44F1-9B7A-758D1A8F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1C05-4614-4288-B76E-7F37F7ED9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B76D7-07EA-4EE9-8388-912B6987D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27890-E465-4431-A9C6-2A4D06275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9E38D-1B28-4B0A-916B-0418EAAE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A5118-DED6-4810-8B62-19FD9D7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76CF-CD4B-4B85-94F5-830E53F9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1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658E-28EF-4C1E-8670-08382B52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16EF-D5EE-43C1-9F83-B441610C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5FF69-4B3E-4612-A421-FBB25398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7CC0F-5E10-4FC5-9B6A-ABA8C9A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EA630-2D74-4102-B353-16292A4C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CDC83-1210-4F59-A3AA-439FBBCA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50F48-9002-4ABB-AEC1-69D86B68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3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E4FD-56AB-4641-996D-F4BAADB3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F5A7-90F2-4AD0-92BD-93CF791C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0F68-3602-48C1-9447-11059962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0B01-4FF2-4D3F-8539-E2B2377F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5BEFC-632C-4D62-85FB-55D61B3A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B47E-E7D2-433D-812F-04F7C24A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6830-3609-4567-8E0E-F278D50C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38941-67EC-44DE-A85B-07C58C81B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8FB99-70AF-4125-A614-82BFB6FF7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2F8E-E94F-4A2F-8E84-600CC37A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727D-640D-49C4-A85B-D877AD6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D935-3296-4140-A9B7-AD5F94D4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4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B62CD-0372-445D-B1DE-AFBB7426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0A6D-0E1C-4B25-9FCB-4E09DF10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E172-D02A-46EA-B35E-97BE84EE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D851-C345-4BA4-B3EC-5C814A6365A8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3AF1-F0EB-4B2E-B591-A68E34A9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686E-1392-43A4-9AC5-B31E96D0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300E-4831-44CD-ACCE-C5AAB066CB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0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thecut.com/2017/08/ellen-pao-silicon-valley-sexism-reset-excerpt.html" TargetMode="External"/><Relationship Id="rId7" Type="http://schemas.openxmlformats.org/officeDocument/2006/relationships/hyperlink" Target="https://medium.com/@amelielamont/not-a-black-chair-8a8e7e2b91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www.theverge.com/2019/12/5/20995453/away-luggage-ceo-steph-korey-toxic-work-environment-travel-inclusion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susanjfowler.com/blog/2017/2/19/reflecting-on-one-very-strange-year-at-ub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49D627F-49F4-4EC0-A855-49E8E477BD63}"/>
              </a:ext>
            </a:extLst>
          </p:cNvPr>
          <p:cNvGrpSpPr/>
          <p:nvPr/>
        </p:nvGrpSpPr>
        <p:grpSpPr>
          <a:xfrm>
            <a:off x="994309" y="458166"/>
            <a:ext cx="7465758" cy="1200329"/>
            <a:chOff x="994309" y="956933"/>
            <a:chExt cx="7465758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F01B06-4492-465C-A8B3-C4ACE0855298}"/>
                </a:ext>
              </a:extLst>
            </p:cNvPr>
            <p:cNvSpPr txBox="1"/>
            <p:nvPr/>
          </p:nvSpPr>
          <p:spPr>
            <a:xfrm>
              <a:off x="1798299" y="1172376"/>
              <a:ext cx="66617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&lt;CONDUCT&gt;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050354-B822-479A-A77E-3C553D9D7F5C}"/>
                </a:ext>
              </a:extLst>
            </p:cNvPr>
            <p:cNvSpPr txBox="1"/>
            <p:nvPr/>
          </p:nvSpPr>
          <p:spPr>
            <a:xfrm>
              <a:off x="994309" y="956933"/>
              <a:ext cx="4253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b="1" dirty="0">
                  <a:solidFill>
                    <a:srgbClr val="D12F2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CDF792-C440-4909-A095-3E7CDF083922}"/>
              </a:ext>
            </a:extLst>
          </p:cNvPr>
          <p:cNvGrpSpPr/>
          <p:nvPr/>
        </p:nvGrpSpPr>
        <p:grpSpPr>
          <a:xfrm>
            <a:off x="994309" y="2293556"/>
            <a:ext cx="5347031" cy="1200329"/>
            <a:chOff x="994309" y="2792323"/>
            <a:chExt cx="5347031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3B400-0F60-4429-BDF9-9F8A0EEB156F}"/>
                </a:ext>
              </a:extLst>
            </p:cNvPr>
            <p:cNvSpPr txBox="1"/>
            <p:nvPr/>
          </p:nvSpPr>
          <p:spPr>
            <a:xfrm>
              <a:off x="1798299" y="3044279"/>
              <a:ext cx="45430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&lt;AGREEMENT&gt;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1A4DA5-481C-489D-8BBC-EE47F9341BEE}"/>
                </a:ext>
              </a:extLst>
            </p:cNvPr>
            <p:cNvSpPr txBox="1"/>
            <p:nvPr/>
          </p:nvSpPr>
          <p:spPr>
            <a:xfrm>
              <a:off x="994309" y="2792323"/>
              <a:ext cx="4253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b="1" dirty="0">
                  <a:solidFill>
                    <a:srgbClr val="D12F2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614EE-237C-421B-85DD-413A27E22752}"/>
              </a:ext>
            </a:extLst>
          </p:cNvPr>
          <p:cNvGrpSpPr/>
          <p:nvPr/>
        </p:nvGrpSpPr>
        <p:grpSpPr>
          <a:xfrm>
            <a:off x="994309" y="4292490"/>
            <a:ext cx="5917130" cy="1200329"/>
            <a:chOff x="994309" y="4791257"/>
            <a:chExt cx="5917130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844F7A-122D-433E-AFC5-ACAD3B1FFA6D}"/>
                </a:ext>
              </a:extLst>
            </p:cNvPr>
            <p:cNvSpPr txBox="1"/>
            <p:nvPr/>
          </p:nvSpPr>
          <p:spPr>
            <a:xfrm>
              <a:off x="1798299" y="5006700"/>
              <a:ext cx="51131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&lt;OTHER RULES&gt;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313691-457D-4C84-A1E7-46054A41D91E}"/>
                </a:ext>
              </a:extLst>
            </p:cNvPr>
            <p:cNvSpPr txBox="1"/>
            <p:nvPr/>
          </p:nvSpPr>
          <p:spPr>
            <a:xfrm>
              <a:off x="994309" y="4791257"/>
              <a:ext cx="4253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b="1" dirty="0">
                  <a:solidFill>
                    <a:srgbClr val="D12F2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08ECB12-B4A2-4A49-9AA3-9F0DE4B0F75F}"/>
              </a:ext>
            </a:extLst>
          </p:cNvPr>
          <p:cNvSpPr txBox="1"/>
          <p:nvPr/>
        </p:nvSpPr>
        <p:spPr>
          <a:xfrm>
            <a:off x="3408218" y="1549965"/>
            <a:ext cx="8336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Harassment, bullying, reporting &amp; enforcement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6193B6-9A80-440F-9BEC-77F80A802421}"/>
              </a:ext>
            </a:extLst>
          </p:cNvPr>
          <p:cNvSpPr txBox="1"/>
          <p:nvPr/>
        </p:nvSpPr>
        <p:spPr>
          <a:xfrm>
            <a:off x="3515096" y="3493885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Conduct, work, attendance, communication, leaving the course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E7252-AC24-47E5-9633-AB5ED156B61F}"/>
              </a:ext>
            </a:extLst>
          </p:cNvPr>
          <p:cNvSpPr txBox="1"/>
          <p:nvPr/>
        </p:nvSpPr>
        <p:spPr>
          <a:xfrm>
            <a:off x="3740727" y="5391639"/>
            <a:ext cx="8003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considerate, take charge of your learning, respect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69036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0D687D0-154F-40FF-B455-D170A2FC8DCA}"/>
              </a:ext>
            </a:extLst>
          </p:cNvPr>
          <p:cNvSpPr txBox="1"/>
          <p:nvPr/>
        </p:nvSpPr>
        <p:spPr>
          <a:xfrm>
            <a:off x="287079" y="745859"/>
            <a:ext cx="11600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atin typeface="Arial" panose="020B0604020202020204" pitchFamily="34" charset="0"/>
                <a:cs typeface="Arial" panose="020B0604020202020204" pitchFamily="34" charset="0"/>
              </a:rPr>
              <a:t>&lt;CODE OF CONDUCT&gt;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FE417-D5D2-48F3-BD9B-36AC1563B9B8}"/>
              </a:ext>
            </a:extLst>
          </p:cNvPr>
          <p:cNvSpPr txBox="1"/>
          <p:nvPr/>
        </p:nvSpPr>
        <p:spPr>
          <a:xfrm>
            <a:off x="287079" y="2622161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You don’t have to be the ‘target’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5BB39C-128E-4B10-8B6D-49D28AACD874}"/>
              </a:ext>
            </a:extLst>
          </p:cNvPr>
          <p:cNvSpPr txBox="1"/>
          <p:nvPr/>
        </p:nvSpPr>
        <p:spPr>
          <a:xfrm>
            <a:off x="287079" y="3665744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are responsible for avoiding offence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1443C-EB18-4937-AFF0-37834721E384}"/>
              </a:ext>
            </a:extLst>
          </p:cNvPr>
          <p:cNvSpPr txBox="1"/>
          <p:nvPr/>
        </p:nvSpPr>
        <p:spPr>
          <a:xfrm>
            <a:off x="287079" y="5752911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Warning → Exclusion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81D5C-9EBF-444B-8198-435B69EA59FA}"/>
              </a:ext>
            </a:extLst>
          </p:cNvPr>
          <p:cNvSpPr txBox="1"/>
          <p:nvPr/>
        </p:nvSpPr>
        <p:spPr>
          <a:xfrm>
            <a:off x="287079" y="4709327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Report harassment and bullying</a:t>
            </a:r>
          </a:p>
        </p:txBody>
      </p:sp>
    </p:spTree>
    <p:extLst>
      <p:ext uri="{BB962C8B-B14F-4D97-AF65-F5344CB8AC3E}">
        <p14:creationId xmlns:p14="http://schemas.microsoft.com/office/powerpoint/2010/main" val="19412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0D687D0-154F-40FF-B455-D170A2FC8DCA}"/>
              </a:ext>
            </a:extLst>
          </p:cNvPr>
          <p:cNvSpPr txBox="1"/>
          <p:nvPr/>
        </p:nvSpPr>
        <p:spPr>
          <a:xfrm>
            <a:off x="287079" y="745859"/>
            <a:ext cx="11600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atin typeface="Arial" panose="020B0604020202020204" pitchFamily="34" charset="0"/>
                <a:cs typeface="Arial" panose="020B0604020202020204" pitchFamily="34" charset="0"/>
              </a:rPr>
              <a:t>&lt;AGREEMENT&gt;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5BB39C-128E-4B10-8B6D-49D28AACD874}"/>
              </a:ext>
            </a:extLst>
          </p:cNvPr>
          <p:cNvSpPr txBox="1"/>
          <p:nvPr/>
        </p:nvSpPr>
        <p:spPr>
          <a:xfrm>
            <a:off x="287079" y="2721114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1443C-EB18-4937-AFF0-37834721E384}"/>
              </a:ext>
            </a:extLst>
          </p:cNvPr>
          <p:cNvSpPr txBox="1"/>
          <p:nvPr/>
        </p:nvSpPr>
        <p:spPr>
          <a:xfrm>
            <a:off x="287079" y="5653957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D1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ask you to sign the Agreement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81D5C-9EBF-444B-8198-435B69EA59FA}"/>
              </a:ext>
            </a:extLst>
          </p:cNvPr>
          <p:cNvSpPr txBox="1"/>
          <p:nvPr/>
        </p:nvSpPr>
        <p:spPr>
          <a:xfrm>
            <a:off x="287079" y="4676342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Identify 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B4320-497C-4BD5-9B7A-BE24F196B9D3}"/>
              </a:ext>
            </a:extLst>
          </p:cNvPr>
          <p:cNvSpPr txBox="1"/>
          <p:nvPr/>
        </p:nvSpPr>
        <p:spPr>
          <a:xfrm>
            <a:off x="287079" y="3698728"/>
            <a:ext cx="11600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Do the work, turn up</a:t>
            </a:r>
          </a:p>
        </p:txBody>
      </p:sp>
    </p:spTree>
    <p:extLst>
      <p:ext uri="{BB962C8B-B14F-4D97-AF65-F5344CB8AC3E}">
        <p14:creationId xmlns:p14="http://schemas.microsoft.com/office/powerpoint/2010/main" val="13290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3EF41-03FD-4F74-9B4F-AA61FC27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26" y="-21975"/>
            <a:ext cx="9987148" cy="68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74CB0E-89A2-4EBB-8CC2-A8A05433CEB2}"/>
              </a:ext>
            </a:extLst>
          </p:cNvPr>
          <p:cNvSpPr txBox="1"/>
          <p:nvPr/>
        </p:nvSpPr>
        <p:spPr>
          <a:xfrm rot="16200000">
            <a:off x="-744249" y="1984517"/>
            <a:ext cx="30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arassment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DF57B-3FD6-4BAA-8EB9-762EE6253606}"/>
              </a:ext>
            </a:extLst>
          </p:cNvPr>
          <p:cNvSpPr txBox="1"/>
          <p:nvPr/>
        </p:nvSpPr>
        <p:spPr>
          <a:xfrm rot="16200000">
            <a:off x="-442922" y="4949240"/>
            <a:ext cx="245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ullying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95B68-49EF-465B-A3A9-3C2A2B91B2F7}"/>
              </a:ext>
            </a:extLst>
          </p:cNvPr>
          <p:cNvSpPr txBox="1"/>
          <p:nvPr/>
        </p:nvSpPr>
        <p:spPr>
          <a:xfrm>
            <a:off x="1448791" y="746904"/>
            <a:ext cx="10355282" cy="306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Verbal comments that reinforce social structures of domination related to gender, gender identity and expression, sexual orientation, disability, physical appearance, body size, race, age, religion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Offensive and suggestive remarks (including via emails, messages and other electronic communications, posters, objects, written materials or graffiti)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Intimate questions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Foul or obscene language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Innuendo and derogatory comments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Jokes, banter, teasing, nicknames, ridicule or insults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Inappropriate comments about dress, appearance, physique or abilities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Persistent requests for social activities (after it has been made clear that such requests are unwelcome) or other persistent unwelcome attention of a personal nature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Whistling, winking or suggestive or offensive gestures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Deliberate ignoring or isolation of a community member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Inappropriate physical contact (including touching, standing too close, pinching, pushing and grabbing)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Sustained disruption of talks, working groups or other events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Unwelcome sexual attention or suggestive behaviour (which the harasser may perceive as harmless)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Threats, assault or coercing sexual acts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Racist, sexist, homophobic or ageist jokes, or derogatory or stereotypical remarks about a particular ethnic or religious group or gender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Mocking, mimicking or belittling a person's disability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Sexual images in public spaces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Deliberate intimidation, stalking, or following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Harassing photography or recording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Advocating for, or encouraging, any of the above behaviour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BD04C-5290-4972-895C-BD5746B6D46F}"/>
              </a:ext>
            </a:extLst>
          </p:cNvPr>
          <p:cNvSpPr txBox="1"/>
          <p:nvPr/>
        </p:nvSpPr>
        <p:spPr>
          <a:xfrm>
            <a:off x="1448791" y="4372158"/>
            <a:ext cx="5724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Shouting in public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Persistent or unfair criticism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Ostracising people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Physical or psychological threats and instilling fear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Spreading malicious rumours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Constantly undervaluing effort/achievement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GB" sz="1050" dirty="0"/>
              <a:t>Withholding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51225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2AECC8C1-8F70-48C9-B92C-0B302B48A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8" y="4957014"/>
            <a:ext cx="2544821" cy="12554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2B1F6A-12D1-4FF0-8768-6B6D25588FF7}"/>
              </a:ext>
            </a:extLst>
          </p:cNvPr>
          <p:cNvSpPr txBox="1"/>
          <p:nvPr/>
        </p:nvSpPr>
        <p:spPr>
          <a:xfrm>
            <a:off x="3606086" y="5169239"/>
            <a:ext cx="657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hlinkClick r:id="rId3"/>
              </a:rPr>
              <a:t>This Is How Sexism Works in Silicon Valley</a:t>
            </a:r>
            <a:r>
              <a:rPr lang="en-GB" sz="2400" b="1" i="1" dirty="0"/>
              <a:t> </a:t>
            </a:r>
            <a:br>
              <a:rPr lang="en-GB" sz="2400" b="1" i="1" dirty="0"/>
            </a:br>
            <a:r>
              <a:rPr lang="en-GB" sz="2400" dirty="0"/>
              <a:t>– Ellen Pao (2017)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B062D0B-408F-41B2-9A4D-7BBC3BC7B0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1334A"/>
              </a:clrFrom>
              <a:clrTo>
                <a:srgbClr val="01334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0" y="3575078"/>
            <a:ext cx="3210296" cy="11284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15B185-2721-408B-AD58-E375726D080D}"/>
              </a:ext>
            </a:extLst>
          </p:cNvPr>
          <p:cNvSpPr txBox="1"/>
          <p:nvPr/>
        </p:nvSpPr>
        <p:spPr>
          <a:xfrm>
            <a:off x="3606086" y="3723790"/>
            <a:ext cx="657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effectLst/>
                <a:hlinkClick r:id="rId5"/>
              </a:rPr>
              <a:t>Emotional baggage</a:t>
            </a:r>
            <a:endParaRPr lang="en-GB" sz="2400" b="1" i="1" dirty="0"/>
          </a:p>
          <a:p>
            <a:r>
              <a:rPr lang="en-GB" sz="2400" b="1" i="1" dirty="0"/>
              <a:t> </a:t>
            </a:r>
            <a:r>
              <a:rPr lang="en-GB" sz="2400" dirty="0"/>
              <a:t>– Zoe Schiffer (2019)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7C1084D-7805-4339-962F-7BFBF415581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1" y="1694664"/>
            <a:ext cx="2981635" cy="19864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446966-BAA4-4772-A52E-F0AF1117E111}"/>
              </a:ext>
            </a:extLst>
          </p:cNvPr>
          <p:cNvSpPr txBox="1"/>
          <p:nvPr/>
        </p:nvSpPr>
        <p:spPr>
          <a:xfrm>
            <a:off x="3606086" y="2278340"/>
            <a:ext cx="657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hlinkClick r:id="rId7"/>
              </a:rPr>
              <a:t>Not a Black Chair</a:t>
            </a:r>
            <a:endParaRPr lang="en-GB" sz="2400" b="1" i="1" dirty="0"/>
          </a:p>
          <a:p>
            <a:r>
              <a:rPr lang="en-GB" sz="2400" b="1" i="1" dirty="0"/>
              <a:t> </a:t>
            </a:r>
            <a:r>
              <a:rPr lang="en-GB" sz="2400" dirty="0"/>
              <a:t>– Amélie Lamont (2016)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1D230C2-21B0-4185-ABE6-8E04623A350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108357"/>
            <a:ext cx="2297205" cy="22800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81DE51-6AE8-4E41-8DB1-DB6ADF1D268A}"/>
              </a:ext>
            </a:extLst>
          </p:cNvPr>
          <p:cNvSpPr txBox="1"/>
          <p:nvPr/>
        </p:nvSpPr>
        <p:spPr>
          <a:xfrm>
            <a:off x="3606086" y="832890"/>
            <a:ext cx="657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hlinkClick r:id="rId9"/>
              </a:rPr>
              <a:t>Reflecting on one very, very strange year at Uber</a:t>
            </a:r>
            <a:endParaRPr lang="en-GB" sz="2400" b="1" i="1" dirty="0"/>
          </a:p>
          <a:p>
            <a:r>
              <a:rPr lang="en-GB" sz="2400" b="1" i="1" dirty="0"/>
              <a:t> </a:t>
            </a:r>
            <a:r>
              <a:rPr lang="en-GB" sz="2400" dirty="0"/>
              <a:t>– Susan Fowler (2017)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79B18-1EE8-4D11-A4B7-FBCE90D47F18}"/>
              </a:ext>
            </a:extLst>
          </p:cNvPr>
          <p:cNvSpPr txBox="1"/>
          <p:nvPr/>
        </p:nvSpPr>
        <p:spPr>
          <a:xfrm>
            <a:off x="8254583" y="1427768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95790-422F-4F68-81C9-1C5576229539}"/>
              </a:ext>
            </a:extLst>
          </p:cNvPr>
          <p:cNvSpPr txBox="1"/>
          <p:nvPr/>
        </p:nvSpPr>
        <p:spPr>
          <a:xfrm>
            <a:off x="9055144" y="1427768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FC0A2-A6BE-4CC6-AA56-67B21A2E6EC8}"/>
              </a:ext>
            </a:extLst>
          </p:cNvPr>
          <p:cNvSpPr txBox="1"/>
          <p:nvPr/>
        </p:nvSpPr>
        <p:spPr>
          <a:xfrm>
            <a:off x="8254583" y="2876402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F7489-E73B-4E39-B46F-F143EF4BE84C}"/>
              </a:ext>
            </a:extLst>
          </p:cNvPr>
          <p:cNvSpPr txBox="1"/>
          <p:nvPr/>
        </p:nvSpPr>
        <p:spPr>
          <a:xfrm>
            <a:off x="9055144" y="2876402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B9F82A-6C59-41FC-9FD9-A4953C52E540}"/>
              </a:ext>
            </a:extLst>
          </p:cNvPr>
          <p:cNvSpPr txBox="1"/>
          <p:nvPr/>
        </p:nvSpPr>
        <p:spPr>
          <a:xfrm>
            <a:off x="9852003" y="2876402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B03D3-6D30-4AD6-BC2B-67409BC52A8F}"/>
              </a:ext>
            </a:extLst>
          </p:cNvPr>
          <p:cNvSpPr txBox="1"/>
          <p:nvPr/>
        </p:nvSpPr>
        <p:spPr>
          <a:xfrm>
            <a:off x="8254583" y="4317168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091E73-4AEA-4484-82E4-FD108E6FE3D7}"/>
              </a:ext>
            </a:extLst>
          </p:cNvPr>
          <p:cNvSpPr txBox="1"/>
          <p:nvPr/>
        </p:nvSpPr>
        <p:spPr>
          <a:xfrm>
            <a:off x="9055144" y="4317168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E8B9A8-DFD9-41DB-B238-427291F95615}"/>
              </a:ext>
            </a:extLst>
          </p:cNvPr>
          <p:cNvSpPr txBox="1"/>
          <p:nvPr/>
        </p:nvSpPr>
        <p:spPr>
          <a:xfrm>
            <a:off x="8254583" y="5769403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A685FF-9D90-4430-938E-1A417349F2C6}"/>
              </a:ext>
            </a:extLst>
          </p:cNvPr>
          <p:cNvSpPr txBox="1"/>
          <p:nvPr/>
        </p:nvSpPr>
        <p:spPr>
          <a:xfrm>
            <a:off x="9852003" y="1427768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2F9404-18D8-448E-ADA0-B566D9A1291D}"/>
              </a:ext>
            </a:extLst>
          </p:cNvPr>
          <p:cNvSpPr txBox="1"/>
          <p:nvPr/>
        </p:nvSpPr>
        <p:spPr>
          <a:xfrm>
            <a:off x="10648862" y="2876402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421DE4-7109-4B18-814A-B39DE72D25D8}"/>
              </a:ext>
            </a:extLst>
          </p:cNvPr>
          <p:cNvSpPr txBox="1"/>
          <p:nvPr/>
        </p:nvSpPr>
        <p:spPr>
          <a:xfrm>
            <a:off x="9852003" y="4317168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B7C06D-A738-499A-9AD3-8123CC667A93}"/>
              </a:ext>
            </a:extLst>
          </p:cNvPr>
          <p:cNvSpPr txBox="1"/>
          <p:nvPr/>
        </p:nvSpPr>
        <p:spPr>
          <a:xfrm>
            <a:off x="9055144" y="5769403"/>
            <a:ext cx="7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52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B0F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420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edward_fi@outlook.com</dc:creator>
  <cp:lastModifiedBy>Edward Owen</cp:lastModifiedBy>
  <cp:revision>45</cp:revision>
  <cp:lastPrinted>2020-10-16T19:18:36Z</cp:lastPrinted>
  <dcterms:created xsi:type="dcterms:W3CDTF">2020-04-18T20:41:00Z</dcterms:created>
  <dcterms:modified xsi:type="dcterms:W3CDTF">2020-10-18T11:11:41Z</dcterms:modified>
</cp:coreProperties>
</file>