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63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16" dt="2024-09-08T09:32:26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7043" autoAdjust="0"/>
  </p:normalViewPr>
  <p:slideViewPr>
    <p:cSldViewPr snapToGrid="0">
      <p:cViewPr>
        <p:scale>
          <a:sx n="100" d="100"/>
          <a:sy n="100" d="100"/>
        </p:scale>
        <p:origin x="1061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addSld modSld sldOrd">
      <pc:chgData name="Philippe Baucour" userId="5102170ae7533958" providerId="LiveId" clId="{40F711FF-06EA-48FB-94E5-8AF9239032B0}" dt="2024-09-08T09:30:28.861" v="344" actId="1076"/>
      <pc:docMkLst>
        <pc:docMk/>
      </pc:docMkLst>
      <pc:sldChg chg="modSp mod modNotesTx">
        <pc:chgData name="Philippe Baucour" userId="5102170ae7533958" providerId="LiveId" clId="{40F711FF-06EA-48FB-94E5-8AF9239032B0}" dt="2024-08-26T08:49:06.628" v="58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8-24T17:17:09.847" v="19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8-24T17:20:09.779" v="31" actId="27636"/>
          <ac:spMkLst>
            <pc:docMk/>
            <pc:sldMk cId="1392602265" sldId="256"/>
            <ac:spMk id="3" creationId="{08069205-150B-B4B1-565B-156D78F5E9E8}"/>
          </ac:spMkLst>
        </pc:spChg>
      </pc:sldChg>
      <pc:sldChg chg="modNotesTx">
        <pc:chgData name="Philippe Baucour" userId="5102170ae7533958" providerId="LiveId" clId="{40F711FF-06EA-48FB-94E5-8AF9239032B0}" dt="2024-09-06T09:19:57.726" v="61"/>
        <pc:sldMkLst>
          <pc:docMk/>
          <pc:sldMk cId="3201622378" sldId="257"/>
        </pc:sldMkLst>
      </pc:sldChg>
      <pc:sldChg chg="mod modShow">
        <pc:chgData name="Philippe Baucour" userId="5102170ae7533958" providerId="LiveId" clId="{40F711FF-06EA-48FB-94E5-8AF9239032B0}" dt="2024-09-06T09:20:15.092" v="63" actId="729"/>
        <pc:sldMkLst>
          <pc:docMk/>
          <pc:sldMk cId="246086491" sldId="258"/>
        </pc:sldMkLst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  <pc:sldChg chg="addSp delSp modSp new mod modClrScheme chgLayout">
        <pc:chgData name="Philippe Baucour" userId="5102170ae7533958" providerId="LiveId" clId="{40F711FF-06EA-48FB-94E5-8AF9239032B0}" dt="2024-09-08T09:30:28.861" v="344" actId="1076"/>
        <pc:sldMkLst>
          <pc:docMk/>
          <pc:sldMk cId="1373706002" sldId="264"/>
        </pc:sldMkLst>
        <pc:spChg chg="del mod ord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2" creationId="{EAD01FC6-B6F1-471A-A7FA-557BA013C358}"/>
          </ac:spMkLst>
        </pc:spChg>
        <pc:spChg chg="del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3" creationId="{7302CFE8-94EC-2491-DAEE-B56CF4BA0089}"/>
          </ac:spMkLst>
        </pc:spChg>
        <pc:spChg chg="add mod ord">
          <ac:chgData name="Philippe Baucour" userId="5102170ae7533958" providerId="LiveId" clId="{40F711FF-06EA-48FB-94E5-8AF9239032B0}" dt="2024-09-08T09:12:02.758" v="75" actId="20577"/>
          <ac:spMkLst>
            <pc:docMk/>
            <pc:sldMk cId="1373706002" sldId="264"/>
            <ac:spMk id="4" creationId="{EF2A8F15-8E22-7123-9084-834452AB8F63}"/>
          </ac:spMkLst>
        </pc:spChg>
        <pc:spChg chg="add del mod">
          <ac:chgData name="Philippe Baucour" userId="5102170ae7533958" providerId="LiveId" clId="{40F711FF-06EA-48FB-94E5-8AF9239032B0}" dt="2024-09-08T09:21:20.753" v="322" actId="478"/>
          <ac:spMkLst>
            <pc:docMk/>
            <pc:sldMk cId="1373706002" sldId="264"/>
            <ac:spMk id="11" creationId="{B0B35840-6598-8A5C-A626-BE922457A29D}"/>
          </ac:spMkLst>
        </pc:spChg>
        <pc:spChg chg="add mod">
          <ac:chgData name="Philippe Baucour" userId="5102170ae7533958" providerId="LiveId" clId="{40F711FF-06EA-48FB-94E5-8AF9239032B0}" dt="2024-09-08T09:21:02.825" v="319" actId="1036"/>
          <ac:spMkLst>
            <pc:docMk/>
            <pc:sldMk cId="1373706002" sldId="264"/>
            <ac:spMk id="13" creationId="{3CEDE262-9D4C-7F42-0C0A-790346E96373}"/>
          </ac:spMkLst>
        </pc:spChg>
        <pc:spChg chg="add mod">
          <ac:chgData name="Philippe Baucour" userId="5102170ae7533958" providerId="LiveId" clId="{40F711FF-06EA-48FB-94E5-8AF9239032B0}" dt="2024-09-08T09:21:02.825" v="319" actId="1036"/>
          <ac:spMkLst>
            <pc:docMk/>
            <pc:sldMk cId="1373706002" sldId="264"/>
            <ac:spMk id="14" creationId="{4B2711C6-E93E-A998-96E4-6C08DBC1A816}"/>
          </ac:spMkLst>
        </pc:spChg>
        <pc:spChg chg="add mod">
          <ac:chgData name="Philippe Baucour" userId="5102170ae7533958" providerId="LiveId" clId="{40F711FF-06EA-48FB-94E5-8AF9239032B0}" dt="2024-09-08T09:21:02.825" v="319" actId="1036"/>
          <ac:spMkLst>
            <pc:docMk/>
            <pc:sldMk cId="1373706002" sldId="264"/>
            <ac:spMk id="17" creationId="{25628DB1-D95E-C931-B0CB-1FDE2E4AF51A}"/>
          </ac:spMkLst>
        </pc:spChg>
        <pc:spChg chg="add mod">
          <ac:chgData name="Philippe Baucour" userId="5102170ae7533958" providerId="LiveId" clId="{40F711FF-06EA-48FB-94E5-8AF9239032B0}" dt="2024-09-08T09:21:02.825" v="319" actId="1036"/>
          <ac:spMkLst>
            <pc:docMk/>
            <pc:sldMk cId="1373706002" sldId="264"/>
            <ac:spMk id="18" creationId="{08C4FBDB-8965-E9BE-0584-C82D2C367616}"/>
          </ac:spMkLst>
        </pc:spChg>
        <pc:spChg chg="add mod">
          <ac:chgData name="Philippe Baucour" userId="5102170ae7533958" providerId="LiveId" clId="{40F711FF-06EA-48FB-94E5-8AF9239032B0}" dt="2024-09-08T09:22:00.369" v="338" actId="404"/>
          <ac:spMkLst>
            <pc:docMk/>
            <pc:sldMk cId="1373706002" sldId="264"/>
            <ac:spMk id="24" creationId="{BADBBA3C-DB58-D898-6824-CCA97D779206}"/>
          </ac:spMkLst>
        </pc:spChg>
        <pc:spChg chg="add mod">
          <ac:chgData name="Philippe Baucour" userId="5102170ae7533958" providerId="LiveId" clId="{40F711FF-06EA-48FB-94E5-8AF9239032B0}" dt="2024-09-08T09:21:16.481" v="321" actId="1076"/>
          <ac:spMkLst>
            <pc:docMk/>
            <pc:sldMk cId="1373706002" sldId="264"/>
            <ac:spMk id="26" creationId="{AAD1B239-CD5F-66C8-5247-38641FC9475E}"/>
          </ac:spMkLst>
        </pc:spChg>
        <pc:spChg chg="add mod">
          <ac:chgData name="Philippe Baucour" userId="5102170ae7533958" providerId="LiveId" clId="{40F711FF-06EA-48FB-94E5-8AF9239032B0}" dt="2024-09-08T09:21:16.481" v="321" actId="1076"/>
          <ac:spMkLst>
            <pc:docMk/>
            <pc:sldMk cId="1373706002" sldId="264"/>
            <ac:spMk id="27" creationId="{0F3C8F11-8C60-8632-E3CC-B3BC9CA83199}"/>
          </ac:spMkLst>
        </pc:spChg>
        <pc:spChg chg="add mod">
          <ac:chgData name="Philippe Baucour" userId="5102170ae7533958" providerId="LiveId" clId="{40F711FF-06EA-48FB-94E5-8AF9239032B0}" dt="2024-09-08T09:21:16.481" v="321" actId="1076"/>
          <ac:spMkLst>
            <pc:docMk/>
            <pc:sldMk cId="1373706002" sldId="264"/>
            <ac:spMk id="29" creationId="{97373761-9646-7E85-1CDF-4DBD1BE2C894}"/>
          </ac:spMkLst>
        </pc:spChg>
        <pc:spChg chg="add mod">
          <ac:chgData name="Philippe Baucour" userId="5102170ae7533958" providerId="LiveId" clId="{40F711FF-06EA-48FB-94E5-8AF9239032B0}" dt="2024-09-08T09:21:16.481" v="321" actId="1076"/>
          <ac:spMkLst>
            <pc:docMk/>
            <pc:sldMk cId="1373706002" sldId="264"/>
            <ac:spMk id="30" creationId="{C775230C-72ED-B11C-2532-67F855A50469}"/>
          </ac:spMkLst>
        </pc:spChg>
        <pc:spChg chg="add mod">
          <ac:chgData name="Philippe Baucour" userId="5102170ae7533958" providerId="LiveId" clId="{40F711FF-06EA-48FB-94E5-8AF9239032B0}" dt="2024-09-08T09:29:54.415" v="340" actId="1076"/>
          <ac:spMkLst>
            <pc:docMk/>
            <pc:sldMk cId="1373706002" sldId="264"/>
            <ac:spMk id="32" creationId="{34BDCDB2-F20B-FD27-E7E3-E43D6DE7388E}"/>
          </ac:spMkLst>
        </pc:spChg>
        <pc:spChg chg="add mod">
          <ac:chgData name="Philippe Baucour" userId="5102170ae7533958" providerId="LiveId" clId="{40F711FF-06EA-48FB-94E5-8AF9239032B0}" dt="2024-09-08T09:30:06.291" v="342" actId="1076"/>
          <ac:spMkLst>
            <pc:docMk/>
            <pc:sldMk cId="1373706002" sldId="264"/>
            <ac:spMk id="34" creationId="{CAFCA1A0-F0BA-9899-5CBF-6E88EDB24470}"/>
          </ac:spMkLst>
        </pc:spChg>
        <pc:spChg chg="add mod">
          <ac:chgData name="Philippe Baucour" userId="5102170ae7533958" providerId="LiveId" clId="{40F711FF-06EA-48FB-94E5-8AF9239032B0}" dt="2024-09-08T09:30:28.861" v="344" actId="1076"/>
          <ac:spMkLst>
            <pc:docMk/>
            <pc:sldMk cId="1373706002" sldId="264"/>
            <ac:spMk id="36" creationId="{928554EF-5E4A-CE84-0556-0D865FC42DCB}"/>
          </ac:spMkLst>
        </pc:spChg>
        <pc:cxnChg chg="add mod">
          <ac:chgData name="Philippe Baucour" userId="5102170ae7533958" providerId="LiveId" clId="{40F711FF-06EA-48FB-94E5-8AF9239032B0}" dt="2024-09-08T09:21:02.825" v="319" actId="1036"/>
          <ac:cxnSpMkLst>
            <pc:docMk/>
            <pc:sldMk cId="1373706002" sldId="264"/>
            <ac:cxnSpMk id="6" creationId="{D3449578-2B85-6D82-4C71-94229B9D7969}"/>
          </ac:cxnSpMkLst>
        </pc:cxnChg>
        <pc:cxnChg chg="add mod">
          <ac:chgData name="Philippe Baucour" userId="5102170ae7533958" providerId="LiveId" clId="{40F711FF-06EA-48FB-94E5-8AF9239032B0}" dt="2024-09-08T09:21:02.825" v="319" actId="1036"/>
          <ac:cxnSpMkLst>
            <pc:docMk/>
            <pc:sldMk cId="1373706002" sldId="264"/>
            <ac:cxnSpMk id="8" creationId="{53D696E9-A257-E150-14A8-D2D64BF39073}"/>
          </ac:cxnSpMkLst>
        </pc:cxnChg>
        <pc:cxnChg chg="add mod">
          <ac:chgData name="Philippe Baucour" userId="5102170ae7533958" providerId="LiveId" clId="{40F711FF-06EA-48FB-94E5-8AF9239032B0}" dt="2024-09-08T09:21:02.825" v="319" actId="1036"/>
          <ac:cxnSpMkLst>
            <pc:docMk/>
            <pc:sldMk cId="1373706002" sldId="264"/>
            <ac:cxnSpMk id="10" creationId="{1461492B-30E9-14D3-4B67-A7AB21C72095}"/>
          </ac:cxnSpMkLst>
        </pc:cxnChg>
        <pc:cxnChg chg="add mod">
          <ac:chgData name="Philippe Baucour" userId="5102170ae7533958" providerId="LiveId" clId="{40F711FF-06EA-48FB-94E5-8AF9239032B0}" dt="2024-09-08T09:21:02.825" v="319" actId="1036"/>
          <ac:cxnSpMkLst>
            <pc:docMk/>
            <pc:sldMk cId="1373706002" sldId="264"/>
            <ac:cxnSpMk id="12" creationId="{9DA77857-9345-9C55-EC4E-BC52E4F7EBA1}"/>
          </ac:cxnSpMkLst>
        </pc:cxnChg>
        <pc:cxnChg chg="add mod">
          <ac:chgData name="Philippe Baucour" userId="5102170ae7533958" providerId="LiveId" clId="{40F711FF-06EA-48FB-94E5-8AF9239032B0}" dt="2024-09-08T09:21:02.825" v="319" actId="1036"/>
          <ac:cxnSpMkLst>
            <pc:docMk/>
            <pc:sldMk cId="1373706002" sldId="264"/>
            <ac:cxnSpMk id="16" creationId="{1C501005-199D-04BE-9B33-319FC66165D3}"/>
          </ac:cxnSpMkLst>
        </pc:cxnChg>
        <pc:cxnChg chg="add mod">
          <ac:chgData name="Philippe Baucour" userId="5102170ae7533958" providerId="LiveId" clId="{40F711FF-06EA-48FB-94E5-8AF9239032B0}" dt="2024-09-08T09:21:16.481" v="321" actId="1076"/>
          <ac:cxnSpMkLst>
            <pc:docMk/>
            <pc:sldMk cId="1373706002" sldId="264"/>
            <ac:cxnSpMk id="21" creationId="{81523577-FD19-D04F-3F30-57B4E540E5E3}"/>
          </ac:cxnSpMkLst>
        </pc:cxnChg>
        <pc:cxnChg chg="add mod">
          <ac:chgData name="Philippe Baucour" userId="5102170ae7533958" providerId="LiveId" clId="{40F711FF-06EA-48FB-94E5-8AF9239032B0}" dt="2024-09-08T09:21:16.481" v="321" actId="1076"/>
          <ac:cxnSpMkLst>
            <pc:docMk/>
            <pc:sldMk cId="1373706002" sldId="264"/>
            <ac:cxnSpMk id="22" creationId="{4BC151CE-11AA-0B7F-6099-435D4C9F4439}"/>
          </ac:cxnSpMkLst>
        </pc:cxnChg>
        <pc:cxnChg chg="add mod">
          <ac:chgData name="Philippe Baucour" userId="5102170ae7533958" providerId="LiveId" clId="{40F711FF-06EA-48FB-94E5-8AF9239032B0}" dt="2024-09-08T09:21:16.481" v="321" actId="1076"/>
          <ac:cxnSpMkLst>
            <pc:docMk/>
            <pc:sldMk cId="1373706002" sldId="264"/>
            <ac:cxnSpMk id="23" creationId="{A5668EAF-C4E9-1377-8E78-81FD6D03B64F}"/>
          </ac:cxnSpMkLst>
        </pc:cxnChg>
        <pc:cxnChg chg="add mod">
          <ac:chgData name="Philippe Baucour" userId="5102170ae7533958" providerId="LiveId" clId="{40F711FF-06EA-48FB-94E5-8AF9239032B0}" dt="2024-09-08T09:21:16.481" v="321" actId="1076"/>
          <ac:cxnSpMkLst>
            <pc:docMk/>
            <pc:sldMk cId="1373706002" sldId="264"/>
            <ac:cxnSpMk id="25" creationId="{61B12A27-6F20-C959-CBA6-CD8D504D3F1E}"/>
          </ac:cxnSpMkLst>
        </pc:cxnChg>
        <pc:cxnChg chg="add mod">
          <ac:chgData name="Philippe Baucour" userId="5102170ae7533958" providerId="LiveId" clId="{40F711FF-06EA-48FB-94E5-8AF9239032B0}" dt="2024-09-08T09:21:16.481" v="321" actId="1076"/>
          <ac:cxnSpMkLst>
            <pc:docMk/>
            <pc:sldMk cId="1373706002" sldId="264"/>
            <ac:cxnSpMk id="28" creationId="{04A48406-9438-F992-B86A-1B252122AFFD}"/>
          </ac:cxnSpMkLst>
        </pc:cxnChg>
        <pc:cxnChg chg="add mod">
          <ac:chgData name="Philippe Baucour" userId="5102170ae7533958" providerId="LiveId" clId="{40F711FF-06EA-48FB-94E5-8AF9239032B0}" dt="2024-09-08T09:29:54.415" v="340" actId="1076"/>
          <ac:cxnSpMkLst>
            <pc:docMk/>
            <pc:sldMk cId="1373706002" sldId="264"/>
            <ac:cxnSpMk id="31" creationId="{8AC3B853-9E2C-2D89-88CA-A5B4D5D7B4B2}"/>
          </ac:cxnSpMkLst>
        </pc:cxnChg>
        <pc:cxnChg chg="add mod">
          <ac:chgData name="Philippe Baucour" userId="5102170ae7533958" providerId="LiveId" clId="{40F711FF-06EA-48FB-94E5-8AF9239032B0}" dt="2024-09-08T09:30:06.291" v="342" actId="1076"/>
          <ac:cxnSpMkLst>
            <pc:docMk/>
            <pc:sldMk cId="1373706002" sldId="264"/>
            <ac:cxnSpMk id="33" creationId="{30E18593-59EB-BDF3-80EA-8C14032AA45A}"/>
          </ac:cxnSpMkLst>
        </pc:cxnChg>
        <pc:cxnChg chg="add mod">
          <ac:chgData name="Philippe Baucour" userId="5102170ae7533958" providerId="LiveId" clId="{40F711FF-06EA-48FB-94E5-8AF9239032B0}" dt="2024-09-08T09:30:28.861" v="344" actId="1076"/>
          <ac:cxnSpMkLst>
            <pc:docMk/>
            <pc:sldMk cId="1373706002" sldId="264"/>
            <ac:cxnSpMk id="35" creationId="{59E07000-C642-A948-9CD6-721F82EE2FA6}"/>
          </ac:cxnSpMkLst>
        </pc:cxn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3002280" y="1960206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753230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119995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/>
          <p:nvPr/>
        </p:nvCxnSpPr>
        <p:spPr>
          <a:xfrm>
            <a:off x="5549796" y="1199953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648200" y="52090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173980" y="282604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140208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3969101" y="10711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28260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523577-FD19-D04F-3F30-57B4E540E5E3}"/>
              </a:ext>
            </a:extLst>
          </p:cNvPr>
          <p:cNvCxnSpPr>
            <a:cxnSpLocks/>
          </p:cNvCxnSpPr>
          <p:nvPr/>
        </p:nvCxnSpPr>
        <p:spPr>
          <a:xfrm>
            <a:off x="2966376" y="4947217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C151CE-11AA-0B7F-6099-435D4C9F4439}"/>
              </a:ext>
            </a:extLst>
          </p:cNvPr>
          <p:cNvCxnSpPr/>
          <p:nvPr/>
        </p:nvCxnSpPr>
        <p:spPr>
          <a:xfrm>
            <a:off x="4717326" y="3735813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68EAF-C4E9-1377-8E78-81FD6D03B64F}"/>
              </a:ext>
            </a:extLst>
          </p:cNvPr>
          <p:cNvCxnSpPr/>
          <p:nvPr/>
        </p:nvCxnSpPr>
        <p:spPr>
          <a:xfrm>
            <a:off x="3753672" y="4186964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BBA3C-DB58-D898-6824-CCA97D779206}"/>
              </a:ext>
            </a:extLst>
          </p:cNvPr>
          <p:cNvSpPr/>
          <p:nvPr/>
        </p:nvSpPr>
        <p:spPr>
          <a:xfrm>
            <a:off x="5549796" y="4981480"/>
            <a:ext cx="2686639" cy="339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12A27-6F20-C959-CBA6-CD8D504D3F1E}"/>
              </a:ext>
            </a:extLst>
          </p:cNvPr>
          <p:cNvCxnSpPr/>
          <p:nvPr/>
        </p:nvCxnSpPr>
        <p:spPr>
          <a:xfrm>
            <a:off x="5513892" y="4186964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D1B239-CD5F-66C8-5247-38641FC9475E}"/>
              </a:ext>
            </a:extLst>
          </p:cNvPr>
          <p:cNvSpPr txBox="1"/>
          <p:nvPr/>
        </p:nvSpPr>
        <p:spPr>
          <a:xfrm>
            <a:off x="4612296" y="350792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3C8F11-8C60-8632-E3CC-B3BC9CA83199}"/>
              </a:ext>
            </a:extLst>
          </p:cNvPr>
          <p:cNvSpPr txBox="1"/>
          <p:nvPr/>
        </p:nvSpPr>
        <p:spPr>
          <a:xfrm>
            <a:off x="5138076" y="581305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A48406-9438-F992-B86A-1B252122AFFD}"/>
              </a:ext>
            </a:extLst>
          </p:cNvPr>
          <p:cNvCxnSpPr>
            <a:cxnSpLocks/>
          </p:cNvCxnSpPr>
          <p:nvPr/>
        </p:nvCxnSpPr>
        <p:spPr>
          <a:xfrm>
            <a:off x="3888396" y="4389091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7373761-9646-7E85-1CDF-4DBD1BE2C894}"/>
              </a:ext>
            </a:extLst>
          </p:cNvPr>
          <p:cNvSpPr txBox="1"/>
          <p:nvPr/>
        </p:nvSpPr>
        <p:spPr>
          <a:xfrm>
            <a:off x="3933197" y="405814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75230C-72ED-B11C-2532-67F855A50469}"/>
              </a:ext>
            </a:extLst>
          </p:cNvPr>
          <p:cNvSpPr txBox="1"/>
          <p:nvPr/>
        </p:nvSpPr>
        <p:spPr>
          <a:xfrm>
            <a:off x="3275430" y="581305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AC3B853-9E2C-2D89-88CA-A5B4D5D7B4B2}"/>
              </a:ext>
            </a:extLst>
          </p:cNvPr>
          <p:cNvCxnSpPr/>
          <p:nvPr/>
        </p:nvCxnSpPr>
        <p:spPr>
          <a:xfrm>
            <a:off x="69957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BDCDB2-F20B-FD27-E7E3-E43D6DE7388E}"/>
              </a:ext>
            </a:extLst>
          </p:cNvPr>
          <p:cNvSpPr txBox="1"/>
          <p:nvPr/>
        </p:nvSpPr>
        <p:spPr>
          <a:xfrm>
            <a:off x="68906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E18593-59EB-BDF3-80EA-8C14032AA45A}"/>
              </a:ext>
            </a:extLst>
          </p:cNvPr>
          <p:cNvCxnSpPr/>
          <p:nvPr/>
        </p:nvCxnSpPr>
        <p:spPr>
          <a:xfrm>
            <a:off x="90531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AFCA1A0-F0BA-9899-5CBF-6E88EDB24470}"/>
              </a:ext>
            </a:extLst>
          </p:cNvPr>
          <p:cNvSpPr txBox="1"/>
          <p:nvPr/>
        </p:nvSpPr>
        <p:spPr>
          <a:xfrm>
            <a:off x="89480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/>
          <p:nvPr/>
        </p:nvCxnSpPr>
        <p:spPr>
          <a:xfrm>
            <a:off x="7100736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995706" y="52090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</p:spTree>
    <p:extLst>
      <p:ext uri="{BB962C8B-B14F-4D97-AF65-F5344CB8AC3E}">
        <p14:creationId xmlns:p14="http://schemas.microsoft.com/office/powerpoint/2010/main" val="1373706002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753</TotalTime>
  <Words>283</Words>
  <Application>Microsoft Office PowerPoint</Application>
  <PresentationFormat>Grand écran</PresentationFormat>
  <Paragraphs>43</Paragraphs>
  <Slides>5</Slides>
  <Notes>2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Courier New</vt:lpstr>
      <vt:lpstr>Inter</vt:lpstr>
      <vt:lpstr>00_notes_de_stage</vt:lpstr>
      <vt:lpstr>Getaround Project</vt:lpstr>
      <vt:lpstr>Specifications</vt:lpstr>
      <vt:lpstr>Take away</vt:lpstr>
      <vt:lpstr>Code Review</vt:lpstr>
      <vt:lpstr>Theshold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2024-09-08T09:32:36Z</dcterms:modified>
</cp:coreProperties>
</file>