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37" dt="2024-09-17T07:03:2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335" autoAdjust="0"/>
  </p:normalViewPr>
  <p:slideViewPr>
    <p:cSldViewPr snapToGrid="0">
      <p:cViewPr varScale="1">
        <p:scale>
          <a:sx n="111" d="100"/>
          <a:sy n="111" d="100"/>
        </p:scale>
        <p:origin x="6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7T07:25:46.117" v="3777" actId="554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modSp mod modAnim modNotesTx">
        <pc:chgData name="Philippe Baucour" userId="5102170ae7533958" providerId="LiveId" clId="{ABAE05BF-949A-4E93-BC19-2AEAAED3ED81}" dt="2024-09-17T07:03:26.665" v="3663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17T06:35:26.791" v="3656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picChg chg="add mod modCrop">
          <ac:chgData name="Philippe Baucour" userId="5102170ae7533958" providerId="LiveId" clId="{ABAE05BF-949A-4E93-BC19-2AEAAED3ED81}" dt="2024-09-17T06:22:25.051" v="3623" actId="1037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7T07:15:26.317" v="3694" actId="554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">
        <pc:chgData name="Philippe Baucour" userId="5102170ae7533958" providerId="LiveId" clId="{ABAE05BF-949A-4E93-BC19-2AEAAED3ED81}" dt="2024-09-17T07:25:46.117" v="3777" actId="554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7T07:14:50.461" v="3692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7T07:25:46.117" v="3777" actId="554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7T07:25:01.800" v="3730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7T07:25:46.117" v="3777" actId="554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mess with EDA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	: Fast!</a:t>
            </a:r>
          </a:p>
          <a:p>
            <a:r>
              <a:rPr lang="en-US" dirty="0"/>
              <a:t>Results analysis	: Always! </a:t>
            </a:r>
          </a:p>
          <a:p>
            <a:endParaRPr lang="en-US" dirty="0"/>
          </a:p>
          <a:p>
            <a:r>
              <a:rPr lang="en-US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Metrics Analysis	: The critics' score</a:t>
            </a:r>
          </a:p>
          <a:p>
            <a:pPr lvl="1">
              <a:tabLst>
                <a:tab pos="4572000" algn="l"/>
              </a:tabLst>
            </a:pPr>
            <a:r>
              <a:rPr lang="fr-FR" dirty="0"/>
              <a:t>API &amp; App	: Sharing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9267626" y="1729425"/>
            <a:ext cx="1435722" cy="160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65989"/>
            <a:ext cx="3168088" cy="67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 – </a:t>
            </a:r>
            <a:r>
              <a:rPr lang="fr-FR" dirty="0" err="1"/>
              <a:t>Animated</a:t>
            </a:r>
            <a:r>
              <a:rPr lang="fr-FR" dirty="0"/>
              <a:t> Confusion Matrix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7237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1868</TotalTime>
  <Words>758</Words>
  <Application>Microsoft Office PowerPoint</Application>
  <PresentationFormat>Grand écran</PresentationFormat>
  <Paragraphs>88</Paragraphs>
  <Slides>11</Slides>
  <Notes>6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Basic model – Animated Confusion Matrix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2024-09-17T07:25:55Z</dcterms:modified>
</cp:coreProperties>
</file>