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6" r:id="rId4"/>
    <p:sldId id="264" r:id="rId5"/>
    <p:sldId id="267" r:id="rId6"/>
    <p:sldId id="286" r:id="rId7"/>
    <p:sldId id="287" r:id="rId8"/>
    <p:sldId id="268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42" dt="2024-08-25T13:40:56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241" autoAdjust="0"/>
  </p:normalViewPr>
  <p:slideViewPr>
    <p:cSldViewPr snapToGrid="0">
      <p:cViewPr varScale="1">
        <p:scale>
          <a:sx n="125" d="100"/>
          <a:sy n="125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undo custSel addSld delSld modSld sldOrd">
      <pc:chgData name="Philippe Baucour" userId="5102170ae7533958" providerId="LiveId" clId="{1601E6E7-CA79-4409-AD99-5386FB3F24AE}" dt="2024-08-25T13:44:05.432" v="2500" actId="20577"/>
      <pc:docMkLst>
        <pc:docMk/>
      </pc:docMkLst>
      <pc:sldChg chg="addSp modSp mod">
        <pc:chgData name="Philippe Baucour" userId="5102170ae7533958" providerId="LiveId" clId="{1601E6E7-CA79-4409-AD99-5386FB3F24AE}" dt="2024-08-24T09:42:35.984" v="798" actId="27636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4T09:42:35.984" v="798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">
        <pc:chgData name="Philippe Baucour" userId="5102170ae7533958" providerId="LiveId" clId="{1601E6E7-CA79-4409-AD99-5386FB3F24AE}" dt="2024-08-25T13:44:05.432" v="2500" actId="20577"/>
        <pc:sldMkLst>
          <pc:docMk/>
          <pc:sldMk cId="3201622378" sldId="257"/>
        </pc:sldMkLst>
        <pc:spChg chg="mod">
          <ac:chgData name="Philippe Baucour" userId="5102170ae7533958" providerId="LiveId" clId="{1601E6E7-CA79-4409-AD99-5386FB3F24AE}" dt="2024-08-25T13:44:05.432" v="2500" actId="20577"/>
          <ac:spMkLst>
            <pc:docMk/>
            <pc:sldMk cId="3201622378" sldId="257"/>
            <ac:spMk id="3" creationId="{1A803C62-BD0B-D0AC-2B41-C4F420891B06}"/>
          </ac:spMkLst>
        </pc:spChg>
        <pc:picChg chg="add del mod">
          <ac:chgData name="Philippe Baucour" userId="5102170ae7533958" providerId="LiveId" clId="{1601E6E7-CA79-4409-AD99-5386FB3F24AE}" dt="2024-08-22T14:19:42.487" v="237" actId="21"/>
          <ac:picMkLst>
            <pc:docMk/>
            <pc:sldMk cId="3201622378" sldId="257"/>
            <ac:picMk id="5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5T13:40:56.603" v="2470" actId="1076"/>
          <ac:picMkLst>
            <pc:docMk/>
            <pc:sldMk cId="3201622378" sldId="257"/>
            <ac:picMk id="1026" creationId="{2D552CAB-37E3-9567-3277-906A21F1EF47}"/>
          </ac:picMkLst>
        </pc:picChg>
      </pc:sldChg>
      <pc:sldChg chg="addSp delSp modSp mod">
        <pc:chgData name="Philippe Baucour" userId="5102170ae7533958" providerId="LiveId" clId="{1601E6E7-CA79-4409-AD99-5386FB3F24AE}" dt="2024-08-22T06:30:42.611" v="135" actId="9405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modSp mod ord">
        <pc:chgData name="Philippe Baucour" userId="5102170ae7533958" providerId="LiveId" clId="{1601E6E7-CA79-4409-AD99-5386FB3F24AE}" dt="2024-08-25T10:08:58.707" v="871" actId="20577"/>
        <pc:sldMkLst>
          <pc:docMk/>
          <pc:sldMk cId="312535264" sldId="263"/>
        </pc:sldMkLst>
        <pc:spChg chg="mod">
          <ac:chgData name="Philippe Baucour" userId="5102170ae7533958" providerId="LiveId" clId="{1601E6E7-CA79-4409-AD99-5386FB3F24AE}" dt="2024-08-25T10:08:58.707" v="871" actId="20577"/>
          <ac:spMkLst>
            <pc:docMk/>
            <pc:sldMk cId="312535264" sldId="263"/>
            <ac:spMk id="5" creationId="{64E8BF61-007C-0740-1AA1-06B9449B33C7}"/>
          </ac:spMkLst>
        </pc:spChg>
      </pc:sldChg>
      <pc:sldChg chg="addSp delSp modSp new mod modNotesTx">
        <pc:chgData name="Philippe Baucour" userId="5102170ae7533958" providerId="LiveId" clId="{1601E6E7-CA79-4409-AD99-5386FB3F24AE}" dt="2024-08-22T15:02:01.250" v="664" actId="20577"/>
        <pc:sldMkLst>
          <pc:docMk/>
          <pc:sldMk cId="209198843" sldId="264"/>
        </pc:sldMkLst>
        <pc:spChg chg="mod">
          <ac:chgData name="Philippe Baucour" userId="5102170ae7533958" providerId="LiveId" clId="{1601E6E7-CA79-4409-AD99-5386FB3F24AE}" dt="2024-08-22T15:02:01.250" v="664" actId="20577"/>
          <ac:spMkLst>
            <pc:docMk/>
            <pc:sldMk cId="209198843" sldId="264"/>
            <ac:spMk id="2" creationId="{CA29B263-F466-620B-D79F-98E1228B9780}"/>
          </ac:spMkLst>
        </pc:spChg>
        <pc:spChg chg="del">
          <ac:chgData name="Philippe Baucour" userId="5102170ae7533958" providerId="LiveId" clId="{1601E6E7-CA79-4409-AD99-5386FB3F24AE}" dt="2024-08-22T14:12:28.646" v="159" actId="931"/>
          <ac:spMkLst>
            <pc:docMk/>
            <pc:sldMk cId="209198843" sldId="264"/>
            <ac:spMk id="3" creationId="{E684E7CE-49C1-8E55-761C-78EF7B9F2FA8}"/>
          </ac:spMkLst>
        </pc:spChg>
        <pc:spChg chg="add del">
          <ac:chgData name="Philippe Baucour" userId="5102170ae7533958" providerId="LiveId" clId="{1601E6E7-CA79-4409-AD99-5386FB3F24AE}" dt="2024-08-22T14:09:40.115" v="143" actId="22"/>
          <ac:spMkLst>
            <pc:docMk/>
            <pc:sldMk cId="209198843" sldId="264"/>
            <ac:spMk id="5" creationId="{6AFFE775-6770-E86E-ACA9-56161EA32626}"/>
          </ac:spMkLst>
        </pc:spChg>
        <pc:spChg chg="add mod">
          <ac:chgData name="Philippe Baucour" userId="5102170ae7533958" providerId="LiveId" clId="{1601E6E7-CA79-4409-AD99-5386FB3F24AE}" dt="2024-08-22T14:15:55.581" v="170" actId="1076"/>
          <ac:spMkLst>
            <pc:docMk/>
            <pc:sldMk cId="209198843" sldId="264"/>
            <ac:spMk id="8" creationId="{73A76093-B4E0-EEA8-86CC-DCCF03CCC8C3}"/>
          </ac:spMkLst>
        </pc:spChg>
        <pc:picChg chg="add del mod">
          <ac:chgData name="Philippe Baucour" userId="5102170ae7533958" providerId="LiveId" clId="{1601E6E7-CA79-4409-AD99-5386FB3F24AE}" dt="2024-08-22T14:27:08.903" v="339" actId="478"/>
          <ac:picMkLst>
            <pc:docMk/>
            <pc:sldMk cId="209198843" sldId="264"/>
            <ac:picMk id="7" creationId="{C222B210-A511-3113-7B90-0BDE1E1151E5}"/>
          </ac:picMkLst>
        </pc:picChg>
        <pc:picChg chg="add del mod">
          <ac:chgData name="Philippe Baucour" userId="5102170ae7533958" providerId="LiveId" clId="{1601E6E7-CA79-4409-AD99-5386FB3F24AE}" dt="2024-08-22T14:27:10.140" v="340" actId="478"/>
          <ac:picMkLst>
            <pc:docMk/>
            <pc:sldMk cId="209198843" sldId="264"/>
            <ac:picMk id="10" creationId="{EC4287C8-AF70-B757-EF89-AE1D42B62F26}"/>
          </ac:picMkLst>
        </pc:picChg>
        <pc:picChg chg="add del mod">
          <ac:chgData name="Philippe Baucour" userId="5102170ae7533958" providerId="LiveId" clId="{1601E6E7-CA79-4409-AD99-5386FB3F24AE}" dt="2024-08-22T14:27:13.096" v="341" actId="478"/>
          <ac:picMkLst>
            <pc:docMk/>
            <pc:sldMk cId="209198843" sldId="264"/>
            <ac:picMk id="12" creationId="{AABA5E3D-A3EA-D9BD-B99D-3A8E9E50B5C7}"/>
          </ac:picMkLst>
        </pc:picChg>
        <pc:picChg chg="add mod ord">
          <ac:chgData name="Philippe Baucour" userId="5102170ae7533958" providerId="LiveId" clId="{1601E6E7-CA79-4409-AD99-5386FB3F24AE}" dt="2024-08-22T14:36:11.047" v="410" actId="1076"/>
          <ac:picMkLst>
            <pc:docMk/>
            <pc:sldMk cId="209198843" sldId="264"/>
            <ac:picMk id="14" creationId="{DD6BA3D8-3BD0-4B52-EF54-33BDEDDD4665}"/>
          </ac:picMkLst>
        </pc:picChg>
        <pc:picChg chg="add mod ord">
          <ac:chgData name="Philippe Baucour" userId="5102170ae7533958" providerId="LiveId" clId="{1601E6E7-CA79-4409-AD99-5386FB3F24AE}" dt="2024-08-22T14:36:06.242" v="409" actId="1076"/>
          <ac:picMkLst>
            <pc:docMk/>
            <pc:sldMk cId="209198843" sldId="264"/>
            <ac:picMk id="16" creationId="{5268AC1D-D4FA-AE46-453F-AF128164B610}"/>
          </ac:picMkLst>
        </pc:picChg>
        <pc:picChg chg="add mod">
          <ac:chgData name="Philippe Baucour" userId="5102170ae7533958" providerId="LiveId" clId="{1601E6E7-CA79-4409-AD99-5386FB3F24AE}" dt="2024-08-22T14:36:15.954" v="411" actId="1076"/>
          <ac:picMkLst>
            <pc:docMk/>
            <pc:sldMk cId="209198843" sldId="264"/>
            <ac:picMk id="18" creationId="{C04E2636-71BD-60C0-D0F2-2AC1A33B799B}"/>
          </ac:picMkLst>
        </pc:picChg>
        <pc:picChg chg="add del mod">
          <ac:chgData name="Philippe Baucour" userId="5102170ae7533958" providerId="LiveId" clId="{1601E6E7-CA79-4409-AD99-5386FB3F24AE}" dt="2024-08-22T14:23:14.231" v="255" actId="478"/>
          <ac:picMkLst>
            <pc:docMk/>
            <pc:sldMk cId="209198843" sldId="264"/>
            <ac:picMk id="20" creationId="{69A9B82F-7B3C-4A33-C861-AC41B1888D0D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2" creationId="{8F8BCC4E-69C8-36E4-A8F1-744730E4E9A3}"/>
          </ac:picMkLst>
        </pc:picChg>
        <pc:picChg chg="add del mod">
          <ac:chgData name="Philippe Baucour" userId="5102170ae7533958" providerId="LiveId" clId="{1601E6E7-CA79-4409-AD99-5386FB3F24AE}" dt="2024-08-22T14:30:08.795" v="359" actId="21"/>
          <ac:picMkLst>
            <pc:docMk/>
            <pc:sldMk cId="209198843" sldId="264"/>
            <ac:picMk id="24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4:35.569" v="395" actId="1076"/>
          <ac:picMkLst>
            <pc:docMk/>
            <pc:sldMk cId="209198843" sldId="264"/>
            <ac:picMk id="26" creationId="{2A3B5C4D-F1EC-4B2C-CB1A-222688215626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8" creationId="{7FA6199A-223A-E76C-241D-28F19931683E}"/>
          </ac:picMkLst>
        </pc:picChg>
        <pc:picChg chg="add mod">
          <ac:chgData name="Philippe Baucour" userId="5102170ae7533958" providerId="LiveId" clId="{1601E6E7-CA79-4409-AD99-5386FB3F24AE}" dt="2024-08-22T14:35:16.047" v="401" actId="1076"/>
          <ac:picMkLst>
            <pc:docMk/>
            <pc:sldMk cId="209198843" sldId="264"/>
            <ac:picMk id="29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2T14:42:21.775" v="483" actId="108"/>
          <ac:picMkLst>
            <pc:docMk/>
            <pc:sldMk cId="209198843" sldId="264"/>
            <ac:picMk id="30" creationId="{F5B5DC52-E3A0-9A53-BD73-E4250793CBEA}"/>
          </ac:picMkLst>
        </pc:picChg>
        <pc:picChg chg="add mod">
          <ac:chgData name="Philippe Baucour" userId="5102170ae7533958" providerId="LiveId" clId="{1601E6E7-CA79-4409-AD99-5386FB3F24AE}" dt="2024-08-22T14:35:19.078" v="402" actId="1076"/>
          <ac:picMkLst>
            <pc:docMk/>
            <pc:sldMk cId="209198843" sldId="264"/>
            <ac:picMk id="31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42:20.307" v="482" actId="108"/>
          <ac:picMkLst>
            <pc:docMk/>
            <pc:sldMk cId="209198843" sldId="264"/>
            <ac:picMk id="33" creationId="{0E8A1DB4-F5C3-68AA-BE3B-A732611B7C58}"/>
          </ac:picMkLst>
        </pc:picChg>
      </pc:sldChg>
      <pc:sldChg chg="addSp delSp modSp new del mod">
        <pc:chgData name="Philippe Baucour" userId="5102170ae7533958" providerId="LiveId" clId="{1601E6E7-CA79-4409-AD99-5386FB3F24AE}" dt="2024-08-22T14:36:34.502" v="412" actId="47"/>
        <pc:sldMkLst>
          <pc:docMk/>
          <pc:sldMk cId="221431647" sldId="265"/>
        </pc:sldMkLst>
        <pc:spChg chg="mod">
          <ac:chgData name="Philippe Baucour" userId="5102170ae7533958" providerId="LiveId" clId="{1601E6E7-CA79-4409-AD99-5386FB3F24AE}" dt="2024-08-22T14:18:40.156" v="228" actId="20577"/>
          <ac:spMkLst>
            <pc:docMk/>
            <pc:sldMk cId="221431647" sldId="265"/>
            <ac:spMk id="2" creationId="{F4240B5B-DC52-77C5-8234-7E7595F027A6}"/>
          </ac:spMkLst>
        </pc:spChg>
        <pc:spChg chg="del">
          <ac:chgData name="Philippe Baucour" userId="5102170ae7533958" providerId="LiveId" clId="{1601E6E7-CA79-4409-AD99-5386FB3F24AE}" dt="2024-08-22T14:20:46.304" v="243" actId="22"/>
          <ac:spMkLst>
            <pc:docMk/>
            <pc:sldMk cId="221431647" sldId="265"/>
            <ac:spMk id="3" creationId="{CFCC9E4B-8025-9DC4-6092-F725D7305146}"/>
          </ac:spMkLst>
        </pc:spChg>
        <pc:spChg chg="add del mod">
          <ac:chgData name="Philippe Baucour" userId="5102170ae7533958" providerId="LiveId" clId="{1601E6E7-CA79-4409-AD99-5386FB3F24AE}" dt="2024-08-22T14:32:58.936" v="382" actId="478"/>
          <ac:spMkLst>
            <pc:docMk/>
            <pc:sldMk cId="221431647" sldId="265"/>
            <ac:spMk id="12" creationId="{AFFB7925-3B20-452A-F4AD-2AE2D4A0649D}"/>
          </ac:spMkLst>
        </pc:spChg>
        <pc:picChg chg="add del mod">
          <ac:chgData name="Philippe Baucour" userId="5102170ae7533958" providerId="LiveId" clId="{1601E6E7-CA79-4409-AD99-5386FB3F24AE}" dt="2024-08-22T14:33:02.953" v="383" actId="21"/>
          <ac:picMkLst>
            <pc:docMk/>
            <pc:sldMk cId="221431647" sldId="265"/>
            <ac:picMk id="5" creationId="{D0C443D2-D44B-2CF1-CB78-C08A25DDC951}"/>
          </ac:picMkLst>
        </pc:picChg>
        <pc:picChg chg="add del">
          <ac:chgData name="Philippe Baucour" userId="5102170ae7533958" providerId="LiveId" clId="{1601E6E7-CA79-4409-AD99-5386FB3F24AE}" dt="2024-08-22T14:20:54.780" v="245" actId="478"/>
          <ac:picMkLst>
            <pc:docMk/>
            <pc:sldMk cId="221431647" sldId="265"/>
            <ac:picMk id="6" creationId="{2691937E-86B8-3AFE-8F5D-5839A517C0E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8" creationId="{F5B5DC52-E3A0-9A53-BD73-E4250793CBEA}"/>
          </ac:picMkLst>
        </pc:picChg>
        <pc:picChg chg="add del mod ord">
          <ac:chgData name="Philippe Baucour" userId="5102170ae7533958" providerId="LiveId" clId="{1601E6E7-CA79-4409-AD99-5386FB3F24AE}" dt="2024-08-22T14:20:55.824" v="246" actId="478"/>
          <ac:picMkLst>
            <pc:docMk/>
            <pc:sldMk cId="221431647" sldId="265"/>
            <ac:picMk id="10" creationId="{00270C69-4F03-B28F-1773-C4C64395F69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14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5" creationId="{EFB21D3D-D0F7-9312-DA81-50635494BB9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6" creationId="{6F274379-20D5-3A16-DA8F-7274AE6818FE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7" creationId="{492B0DAA-E623-7A6E-FC32-BA89509BED6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8" creationId="{1B95C8B1-08D9-C053-6F32-4EC5862C63DD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9" creationId="{6CBFB5BD-886D-DB3A-8F2D-E3B3B4AB4E0E}"/>
          </ac:picMkLst>
        </pc:picChg>
      </pc:sldChg>
      <pc:sldChg chg="new del">
        <pc:chgData name="Philippe Baucour" userId="5102170ae7533958" providerId="LiveId" clId="{1601E6E7-CA79-4409-AD99-5386FB3F24AE}" dt="2024-08-22T14:26:22.328" v="326" actId="47"/>
        <pc:sldMkLst>
          <pc:docMk/>
          <pc:sldMk cId="760559865" sldId="266"/>
        </pc:sldMkLst>
      </pc:sldChg>
      <pc:sldChg chg="add del">
        <pc:chgData name="Philippe Baucour" userId="5102170ae7533958" providerId="LiveId" clId="{1601E6E7-CA79-4409-AD99-5386FB3F24AE}" dt="2024-08-22T14:19:04.227" v="230"/>
        <pc:sldMkLst>
          <pc:docMk/>
          <pc:sldMk cId="3079144314" sldId="266"/>
        </pc:sldMkLst>
      </pc:sldChg>
      <pc:sldChg chg="addSp delSp modSp add mod ord modNotesTx">
        <pc:chgData name="Philippe Baucour" userId="5102170ae7533958" providerId="LiveId" clId="{1601E6E7-CA79-4409-AD99-5386FB3F24AE}" dt="2024-08-25T10:02:57.329" v="822" actId="1037"/>
        <pc:sldMkLst>
          <pc:docMk/>
          <pc:sldMk cId="3231554383" sldId="266"/>
        </pc:sldMkLst>
        <pc:spChg chg="mod">
          <ac:chgData name="Philippe Baucour" userId="5102170ae7533958" providerId="LiveId" clId="{1601E6E7-CA79-4409-AD99-5386FB3F24AE}" dt="2024-08-22T15:01:54.309" v="662" actId="20577"/>
          <ac:spMkLst>
            <pc:docMk/>
            <pc:sldMk cId="3231554383" sldId="266"/>
            <ac:spMk id="2" creationId="{CA29B263-F466-620B-D79F-98E1228B9780}"/>
          </ac:spMkLst>
        </pc:spChg>
        <pc:spChg chg="add mod">
          <ac:chgData name="Philippe Baucour" userId="5102170ae7533958" providerId="LiveId" clId="{1601E6E7-CA79-4409-AD99-5386FB3F24AE}" dt="2024-08-25T10:02:57.329" v="822" actId="1037"/>
          <ac:spMkLst>
            <pc:docMk/>
            <pc:sldMk cId="3231554383" sldId="266"/>
            <ac:spMk id="5" creationId="{DABCC020-379D-DCB4-CD9D-F6FB97130E9E}"/>
          </ac:spMkLst>
        </pc:spChg>
        <pc:picChg chg="add mod">
          <ac:chgData name="Philippe Baucour" userId="5102170ae7533958" providerId="LiveId" clId="{1601E6E7-CA79-4409-AD99-5386FB3F24AE}" dt="2024-08-22T14:31:16.826" v="369" actId="1076"/>
          <ac:picMkLst>
            <pc:docMk/>
            <pc:sldMk cId="3231554383" sldId="266"/>
            <ac:picMk id="3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0:43.350" v="362"/>
          <ac:picMkLst>
            <pc:docMk/>
            <pc:sldMk cId="3231554383" sldId="266"/>
            <ac:picMk id="4" creationId="{36AA1E3C-67C6-E98D-245D-FD2771AABD92}"/>
          </ac:picMkLst>
        </pc:picChg>
        <pc:picChg chg="mod">
          <ac:chgData name="Philippe Baucour" userId="5102170ae7533958" providerId="LiveId" clId="{1601E6E7-CA79-4409-AD99-5386FB3F24AE}" dt="2024-08-22T14:30:58.292" v="365" actId="1076"/>
          <ac:picMkLst>
            <pc:docMk/>
            <pc:sldMk cId="3231554383" sldId="266"/>
            <ac:picMk id="10" creationId="{EC4287C8-AF70-B757-EF89-AE1D42B62F26}"/>
          </ac:picMkLst>
        </pc:picChg>
        <pc:picChg chg="mod">
          <ac:chgData name="Philippe Baucour" userId="5102170ae7533958" providerId="LiveId" clId="{1601E6E7-CA79-4409-AD99-5386FB3F24AE}" dt="2024-08-22T14:31:02.677" v="366" actId="1076"/>
          <ac:picMkLst>
            <pc:docMk/>
            <pc:sldMk cId="3231554383" sldId="266"/>
            <ac:picMk id="12" creationId="{AABA5E3D-A3EA-D9BD-B99D-3A8E9E50B5C7}"/>
          </ac:picMkLst>
        </pc:picChg>
        <pc:picChg chg="mod">
          <ac:chgData name="Philippe Baucour" userId="5102170ae7533958" providerId="LiveId" clId="{1601E6E7-CA79-4409-AD99-5386FB3F24AE}" dt="2024-08-22T14:31:35.844" v="373" actId="1076"/>
          <ac:picMkLst>
            <pc:docMk/>
            <pc:sldMk cId="3231554383" sldId="266"/>
            <ac:picMk id="14" creationId="{DD6BA3D8-3BD0-4B52-EF54-33BDEDDD4665}"/>
          </ac:picMkLst>
        </pc:picChg>
        <pc:picChg chg="mod">
          <ac:chgData name="Philippe Baucour" userId="5102170ae7533958" providerId="LiveId" clId="{1601E6E7-CA79-4409-AD99-5386FB3F24AE}" dt="2024-08-22T14:31:12.311" v="368" actId="1076"/>
          <ac:picMkLst>
            <pc:docMk/>
            <pc:sldMk cId="3231554383" sldId="266"/>
            <ac:picMk id="16" creationId="{5268AC1D-D4FA-AE46-453F-AF128164B610}"/>
          </ac:picMkLst>
        </pc:picChg>
        <pc:picChg chg="mod ord">
          <ac:chgData name="Philippe Baucour" userId="5102170ae7533958" providerId="LiveId" clId="{1601E6E7-CA79-4409-AD99-5386FB3F24AE}" dt="2024-08-22T14:31:30.676" v="372" actId="1076"/>
          <ac:picMkLst>
            <pc:docMk/>
            <pc:sldMk cId="3231554383" sldId="266"/>
            <ac:picMk id="18" creationId="{C04E2636-71BD-60C0-D0F2-2AC1A33B799B}"/>
          </ac:picMkLst>
        </pc:picChg>
        <pc:picChg chg="del">
          <ac:chgData name="Philippe Baucour" userId="5102170ae7533958" providerId="LiveId" clId="{1601E6E7-CA79-4409-AD99-5386FB3F24AE}" dt="2024-08-22T14:26:43.502" v="330" actId="478"/>
          <ac:picMkLst>
            <pc:docMk/>
            <pc:sldMk cId="3231554383" sldId="266"/>
            <ac:picMk id="22" creationId="{8F8BCC4E-69C8-36E4-A8F1-744730E4E9A3}"/>
          </ac:picMkLst>
        </pc:picChg>
        <pc:picChg chg="del">
          <ac:chgData name="Philippe Baucour" userId="5102170ae7533958" providerId="LiveId" clId="{1601E6E7-CA79-4409-AD99-5386FB3F24AE}" dt="2024-08-22T14:26:46.802" v="332" actId="478"/>
          <ac:picMkLst>
            <pc:docMk/>
            <pc:sldMk cId="3231554383" sldId="266"/>
            <ac:picMk id="24" creationId="{CB227373-A969-BE8F-04D1-CB48F636BA0A}"/>
          </ac:picMkLst>
        </pc:picChg>
        <pc:picChg chg="del">
          <ac:chgData name="Philippe Baucour" userId="5102170ae7533958" providerId="LiveId" clId="{1601E6E7-CA79-4409-AD99-5386FB3F24AE}" dt="2024-08-22T14:26:45.223" v="331" actId="478"/>
          <ac:picMkLst>
            <pc:docMk/>
            <pc:sldMk cId="3231554383" sldId="266"/>
            <ac:picMk id="26" creationId="{2A3B5C4D-F1EC-4B2C-CB1A-222688215626}"/>
          </ac:picMkLst>
        </pc:picChg>
      </pc:sldChg>
      <pc:sldChg chg="add del">
        <pc:chgData name="Philippe Baucour" userId="5102170ae7533958" providerId="LiveId" clId="{1601E6E7-CA79-4409-AD99-5386FB3F24AE}" dt="2024-08-22T14:19:09.317" v="232"/>
        <pc:sldMkLst>
          <pc:docMk/>
          <pc:sldMk cId="3311186169" sldId="266"/>
        </pc:sldMkLst>
      </pc:sldChg>
      <pc:sldChg chg="addSp modSp new mod modNotesTx">
        <pc:chgData name="Philippe Baucour" userId="5102170ae7533958" providerId="LiveId" clId="{1601E6E7-CA79-4409-AD99-5386FB3F24AE}" dt="2024-08-25T10:44:26.254" v="926" actId="20577"/>
        <pc:sldMkLst>
          <pc:docMk/>
          <pc:sldMk cId="2161612315" sldId="267"/>
        </pc:sldMkLst>
        <pc:spChg chg="mod">
          <ac:chgData name="Philippe Baucour" userId="5102170ae7533958" providerId="LiveId" clId="{1601E6E7-CA79-4409-AD99-5386FB3F24AE}" dt="2024-08-23T07:22:06.028" v="724" actId="20577"/>
          <ac:spMkLst>
            <pc:docMk/>
            <pc:sldMk cId="2161612315" sldId="267"/>
            <ac:spMk id="2" creationId="{A26CE876-5991-FF0D-42A5-8357293BA886}"/>
          </ac:spMkLst>
        </pc:spChg>
        <pc:spChg chg="mod">
          <ac:chgData name="Philippe Baucour" userId="5102170ae7533958" providerId="LiveId" clId="{1601E6E7-CA79-4409-AD99-5386FB3F24AE}" dt="2024-08-22T14:48:24.402" v="650" actId="404"/>
          <ac:spMkLst>
            <pc:docMk/>
            <pc:sldMk cId="2161612315" sldId="267"/>
            <ac:spMk id="3" creationId="{494FF7DD-70F1-07F3-59A0-7A0B1ABEAB56}"/>
          </ac:spMkLst>
        </pc:spChg>
        <pc:spChg chg="add mod">
          <ac:chgData name="Philippe Baucour" userId="5102170ae7533958" providerId="LiveId" clId="{1601E6E7-CA79-4409-AD99-5386FB3F24AE}" dt="2024-08-22T14:44:33.453" v="496" actId="1076"/>
          <ac:spMkLst>
            <pc:docMk/>
            <pc:sldMk cId="2161612315" sldId="267"/>
            <ac:spMk id="8" creationId="{B5B57056-4F68-4808-D3CC-7CE8D6BDFCAD}"/>
          </ac:spMkLst>
        </pc:spChg>
        <pc:picChg chg="add mod">
          <ac:chgData name="Philippe Baucour" userId="5102170ae7533958" providerId="LiveId" clId="{1601E6E7-CA79-4409-AD99-5386FB3F24AE}" dt="2024-08-22T14:43:56.953" v="489" actId="1076"/>
          <ac:picMkLst>
            <pc:docMk/>
            <pc:sldMk cId="2161612315" sldId="267"/>
            <ac:picMk id="5" creationId="{3C6FCFE8-EF9A-3FA1-C1BF-8487722DEA00}"/>
          </ac:picMkLst>
        </pc:picChg>
        <pc:picChg chg="add mod">
          <ac:chgData name="Philippe Baucour" userId="5102170ae7533958" providerId="LiveId" clId="{1601E6E7-CA79-4409-AD99-5386FB3F24AE}" dt="2024-08-22T14:44:27.887" v="495" actId="14100"/>
          <ac:picMkLst>
            <pc:docMk/>
            <pc:sldMk cId="2161612315" sldId="267"/>
            <ac:picMk id="7" creationId="{ABECA835-5C52-2AA2-8A18-9F7B8EDBE7EA}"/>
          </ac:picMkLst>
        </pc:picChg>
      </pc:sldChg>
      <pc:sldChg chg="addSp delSp modSp new mod chgLayout">
        <pc:chgData name="Philippe Baucour" userId="5102170ae7533958" providerId="LiveId" clId="{1601E6E7-CA79-4409-AD99-5386FB3F24AE}" dt="2024-08-25T13:35:34.421" v="2328" actId="14100"/>
        <pc:sldMkLst>
          <pc:docMk/>
          <pc:sldMk cId="1612286955" sldId="268"/>
        </pc:sldMkLst>
        <pc:spChg chg="mod ord">
          <ac:chgData name="Philippe Baucour" userId="5102170ae7533958" providerId="LiveId" clId="{1601E6E7-CA79-4409-AD99-5386FB3F24AE}" dt="2024-08-25T13:10:07.447" v="1687" actId="700"/>
          <ac:spMkLst>
            <pc:docMk/>
            <pc:sldMk cId="1612286955" sldId="268"/>
            <ac:spMk id="2" creationId="{99380B92-D1BD-920D-9DDD-DE700497E6B3}"/>
          </ac:spMkLst>
        </pc:spChg>
        <pc:spChg chg="del">
          <ac:chgData name="Philippe Baucour" userId="5102170ae7533958" providerId="LiveId" clId="{1601E6E7-CA79-4409-AD99-5386FB3F24AE}" dt="2024-08-25T13:08:53.460" v="1628" actId="931"/>
          <ac:spMkLst>
            <pc:docMk/>
            <pc:sldMk cId="1612286955" sldId="268"/>
            <ac:spMk id="3" creationId="{804F1FBD-A313-E83F-F536-A12A2E838AC3}"/>
          </ac:spMkLst>
        </pc:spChg>
        <pc:spChg chg="add del mod">
          <ac:chgData name="Philippe Baucour" userId="5102170ae7533958" providerId="LiveId" clId="{1601E6E7-CA79-4409-AD99-5386FB3F24AE}" dt="2024-08-25T13:10:15.663" v="1688" actId="478"/>
          <ac:spMkLst>
            <pc:docMk/>
            <pc:sldMk cId="1612286955" sldId="268"/>
            <ac:spMk id="6" creationId="{D72F0470-6162-6B88-A36B-9BA438CC5278}"/>
          </ac:spMkLst>
        </pc:spChg>
        <pc:spChg chg="add mod">
          <ac:chgData name="Philippe Baucour" userId="5102170ae7533958" providerId="LiveId" clId="{1601E6E7-CA79-4409-AD99-5386FB3F24AE}" dt="2024-08-25T13:34:38.261" v="2323" actId="20577"/>
          <ac:spMkLst>
            <pc:docMk/>
            <pc:sldMk cId="1612286955" sldId="268"/>
            <ac:spMk id="8" creationId="{24152AC8-9019-030C-B543-E5CD8E282E72}"/>
          </ac:spMkLst>
        </pc:spChg>
        <pc:picChg chg="add del mod ord">
          <ac:chgData name="Philippe Baucour" userId="5102170ae7533958" providerId="LiveId" clId="{1601E6E7-CA79-4409-AD99-5386FB3F24AE}" dt="2024-08-25T13:10:21.051" v="1689" actId="21"/>
          <ac:picMkLst>
            <pc:docMk/>
            <pc:sldMk cId="1612286955" sldId="268"/>
            <ac:picMk id="5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5T13:10:51.479" v="1746" actId="1076"/>
          <ac:picMkLst>
            <pc:docMk/>
            <pc:sldMk cId="1612286955" sldId="268"/>
            <ac:picMk id="9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1" creationId="{780D1B08-8FC0-B150-FFA4-146441FCA0E0}"/>
          </ac:picMkLst>
        </pc:picChg>
        <pc:picChg chg="add mod">
          <ac:chgData name="Philippe Baucour" userId="5102170ae7533958" providerId="LiveId" clId="{1601E6E7-CA79-4409-AD99-5386FB3F24AE}" dt="2024-08-25T13:32:08.282" v="2311" actId="1035"/>
          <ac:picMkLst>
            <pc:docMk/>
            <pc:sldMk cId="1612286955" sldId="268"/>
            <ac:picMk id="13" creationId="{1B066F4F-5C59-F532-E732-D4A3BBFDFDC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5" creationId="{D14D8A29-CF57-D12C-715A-891F21A57F37}"/>
          </ac:picMkLst>
        </pc:picChg>
        <pc:cxnChg chg="add mod">
          <ac:chgData name="Philippe Baucour" userId="5102170ae7533958" providerId="LiveId" clId="{1601E6E7-CA79-4409-AD99-5386FB3F24AE}" dt="2024-08-25T13:35:19.942" v="2325" actId="14100"/>
          <ac:cxnSpMkLst>
            <pc:docMk/>
            <pc:sldMk cId="1612286955" sldId="268"/>
            <ac:cxnSpMk id="17" creationId="{045BABB2-3EF1-61BA-328A-2DC1B6212357}"/>
          </ac:cxnSpMkLst>
        </pc:cxnChg>
        <pc:cxnChg chg="add mod">
          <ac:chgData name="Philippe Baucour" userId="5102170ae7533958" providerId="LiveId" clId="{1601E6E7-CA79-4409-AD99-5386FB3F24AE}" dt="2024-08-25T13:35:34.421" v="2328" actId="14100"/>
          <ac:cxnSpMkLst>
            <pc:docMk/>
            <pc:sldMk cId="1612286955" sldId="268"/>
            <ac:cxnSpMk id="21" creationId="{2FCD1322-158F-94B0-6A94-F038F9107155}"/>
          </ac:cxnSpMkLst>
        </pc:cxnChg>
      </pc:sldChg>
      <pc:sldChg chg="delSp modSp add mod ord delAnim modAnim modShow">
        <pc:chgData name="Philippe Baucour" userId="5102170ae7533958" providerId="LiveId" clId="{1601E6E7-CA79-4409-AD99-5386FB3F24AE}" dt="2024-08-25T10:42:03.562" v="873"/>
        <pc:sldMkLst>
          <pc:docMk/>
          <pc:sldMk cId="4079956193" sldId="286"/>
        </pc:sldMkLst>
        <pc:spChg chg="mod">
          <ac:chgData name="Philippe Baucour" userId="5102170ae7533958" providerId="LiveId" clId="{1601E6E7-CA79-4409-AD99-5386FB3F24AE}" dt="2024-08-22T15:04:50.598" v="666" actId="27636"/>
          <ac:spMkLst>
            <pc:docMk/>
            <pc:sldMk cId="4079956193" sldId="286"/>
            <ac:spMk id="3" creationId="{50F452AD-BB6D-A971-A6ED-43CD09F7AB2B}"/>
          </ac:spMkLst>
        </pc:spChg>
        <pc:spChg chg="del">
          <ac:chgData name="Philippe Baucour" userId="5102170ae7533958" providerId="LiveId" clId="{1601E6E7-CA79-4409-AD99-5386FB3F24AE}" dt="2024-08-22T15:05:09.725" v="668" actId="478"/>
          <ac:spMkLst>
            <pc:docMk/>
            <pc:sldMk cId="4079956193" sldId="286"/>
            <ac:spMk id="4" creationId="{0DCB7778-990E-4328-3E8E-079EAA3D8F0A}"/>
          </ac:spMkLst>
        </pc:spChg>
        <pc:spChg chg="del">
          <ac:chgData name="Philippe Baucour" userId="5102170ae7533958" providerId="LiveId" clId="{1601E6E7-CA79-4409-AD99-5386FB3F24AE}" dt="2024-08-22T15:05:06.833" v="667" actId="478"/>
          <ac:spMkLst>
            <pc:docMk/>
            <pc:sldMk cId="4079956193" sldId="286"/>
            <ac:spMk id="18" creationId="{D08D3D04-AEA4-9246-D67D-77A84139705E}"/>
          </ac:spMkLst>
        </pc:spChg>
      </pc:sldChg>
      <pc:sldChg chg="addSp delSp modSp new mod modClrScheme chgLayout modNotesTx">
        <pc:chgData name="Philippe Baucour" userId="5102170ae7533958" providerId="LiveId" clId="{1601E6E7-CA79-4409-AD99-5386FB3F24AE}" dt="2024-08-25T12:36:16.755" v="1624" actId="14100"/>
        <pc:sldMkLst>
          <pc:docMk/>
          <pc:sldMk cId="2275997330" sldId="287"/>
        </pc:sldMkLst>
        <pc:spChg chg="mod ord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2" creationId="{7EC6ADED-F7D6-006E-5E1A-43C369CF43C1}"/>
          </ac:spMkLst>
        </pc:spChg>
        <pc:spChg chg="del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3" creationId="{30B415C2-EFD0-32B2-4D57-9DC18ABA9C40}"/>
          </ac:spMkLst>
        </pc:spChg>
        <pc:picChg chg="add mod">
          <ac:chgData name="Philippe Baucour" userId="5102170ae7533958" providerId="LiveId" clId="{1601E6E7-CA79-4409-AD99-5386FB3F24AE}" dt="2024-08-25T10:44:00.421" v="914" actId="14100"/>
          <ac:picMkLst>
            <pc:docMk/>
            <pc:sldMk cId="2275997330" sldId="287"/>
            <ac:picMk id="5" creationId="{D56DD871-CBF0-D271-96DF-46F6D9078743}"/>
          </ac:picMkLst>
        </pc:picChg>
        <pc:picChg chg="add mod">
          <ac:chgData name="Philippe Baucour" userId="5102170ae7533958" providerId="LiveId" clId="{1601E6E7-CA79-4409-AD99-5386FB3F24AE}" dt="2024-08-25T12:34:32.188" v="1591" actId="408"/>
          <ac:picMkLst>
            <pc:docMk/>
            <pc:sldMk cId="2275997330" sldId="287"/>
            <ac:picMk id="7" creationId="{CC852D71-26AB-6F66-97AE-D28506030CC7}"/>
          </ac:picMkLst>
        </pc:picChg>
        <pc:picChg chg="add mod">
          <ac:chgData name="Philippe Baucour" userId="5102170ae7533958" providerId="LiveId" clId="{1601E6E7-CA79-4409-AD99-5386FB3F24AE}" dt="2024-08-25T12:34:17.408" v="1571" actId="1037"/>
          <ac:picMkLst>
            <pc:docMk/>
            <pc:sldMk cId="2275997330" sldId="287"/>
            <ac:picMk id="9" creationId="{9E88AA2D-ECCB-5F44-7000-D26F7495D410}"/>
          </ac:picMkLst>
        </pc:picChg>
        <pc:picChg chg="add mod">
          <ac:chgData name="Philippe Baucour" userId="5102170ae7533958" providerId="LiveId" clId="{1601E6E7-CA79-4409-AD99-5386FB3F24AE}" dt="2024-08-25T12:34:52.017" v="1620" actId="1036"/>
          <ac:picMkLst>
            <pc:docMk/>
            <pc:sldMk cId="2275997330" sldId="287"/>
            <ac:picMk id="11" creationId="{0E8AC127-CAC1-4246-6705-B442DE6F4C8B}"/>
          </ac:picMkLst>
        </pc:picChg>
        <pc:picChg chg="add mod">
          <ac:chgData name="Philippe Baucour" userId="5102170ae7533958" providerId="LiveId" clId="{1601E6E7-CA79-4409-AD99-5386FB3F24AE}" dt="2024-08-25T12:36:16.755" v="1624" actId="14100"/>
          <ac:picMkLst>
            <pc:docMk/>
            <pc:sldMk cId="2275997330" sldId="287"/>
            <ac:picMk id="13" creationId="{277FD061-D902-CE25-6179-D9375CFB392C}"/>
          </ac:picMkLst>
        </pc:picChg>
      </pc:sldChg>
      <pc:sldChg chg="modSp add del mod">
        <pc:chgData name="Philippe Baucour" userId="5102170ae7533958" providerId="LiveId" clId="{1601E6E7-CA79-4409-AD99-5386FB3F24AE}" dt="2024-08-25T12:36:42.500" v="1627" actId="47"/>
        <pc:sldMkLst>
          <pc:docMk/>
          <pc:sldMk cId="1695937145" sldId="288"/>
        </pc:sldMkLst>
        <pc:spChg chg="mod">
          <ac:chgData name="Philippe Baucour" userId="5102170ae7533958" providerId="LiveId" clId="{1601E6E7-CA79-4409-AD99-5386FB3F24AE}" dt="2024-08-23T07:22:29.340" v="731" actId="20577"/>
          <ac:spMkLst>
            <pc:docMk/>
            <pc:sldMk cId="1695937145" sldId="288"/>
            <ac:spMk id="2" creationId="{99380B92-D1BD-920D-9DDD-DE700497E6B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Quick_View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The main problem : Highly unbalanced target 3%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Outliers are mostly in both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``age``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6% of duplicated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total_pages_visited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is NOT symmetrical =&gt; 1,5xIQR rather than 3x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σ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Correlation between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et converted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7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de </a:t>
            </a:r>
            <a:r>
              <a:rPr lang="fr-FR" dirty="0" err="1"/>
              <a:t>precision</a:t>
            </a:r>
            <a:r>
              <a:rPr lang="fr-FR" dirty="0"/>
              <a:t>, recall, F1</a:t>
            </a:r>
          </a:p>
          <a:p>
            <a:r>
              <a:rPr lang="fr-FR" dirty="0"/>
              <a:t>Fau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2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endParaRPr lang="en-US" b="1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Courbe ROC</a:t>
            </a:r>
            <a:r>
              <a:rPr lang="fr-FR" dirty="0"/>
              <a:t> : Cette courbe montre le compromis entre le taux de vrais positifs (True Positive Rate) et le taux de faux positifs (False Positive Rate) pour différents seuils de décision</a:t>
            </a:r>
          </a:p>
          <a:p>
            <a:r>
              <a:rPr lang="fr-FR" b="1" dirty="0"/>
              <a:t>AUC</a:t>
            </a:r>
            <a:r>
              <a:rPr lang="fr-FR" dirty="0"/>
              <a:t> : L'AUC calculée est une seule valeur entre 0 et 1. Un AUC de 0.5 indique que le modèle n'est pas meilleur qu'un tirage au sort aléatoire. Un AUC de 1.0 indique une séparation parfaite entre les classes 0 et 1.</a:t>
            </a:r>
          </a:p>
          <a:p>
            <a:endParaRPr lang="fr-FR" dirty="0"/>
          </a:p>
          <a:p>
            <a:r>
              <a:rPr lang="fr-FR" dirty="0"/>
              <a:t>On retrouve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recall 63/(63+28) = 0,69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precision</a:t>
            </a:r>
            <a:r>
              <a:rPr lang="fr-FR" dirty="0"/>
              <a:t> 63/(63+10) = 0,86</a:t>
            </a:r>
          </a:p>
          <a:p>
            <a:endParaRPr lang="fr-FR" dirty="0"/>
          </a:p>
          <a:p>
            <a:r>
              <a:rPr lang="fr-FR" dirty="0"/>
              <a:t>Dans des situations de données déséquilibrées, la précision n'est pas une métrique fiable pour évaluer la performance du modèle.</a:t>
            </a:r>
          </a:p>
          <a:p>
            <a:r>
              <a:rPr lang="fr-FR" dirty="0"/>
              <a:t>L'AUC, le rappel et le F1-score sont de meilleures métriques pour juger de la qualité du modèle, car ils montrent l'incapacité du "</a:t>
            </a:r>
            <a:r>
              <a:rPr lang="fr-FR" dirty="0" err="1"/>
              <a:t>dummy</a:t>
            </a:r>
            <a:r>
              <a:rPr lang="fr-FR" dirty="0"/>
              <a:t>" modèle à capturer la classe minoritaire</a:t>
            </a:r>
          </a:p>
          <a:p>
            <a:endParaRPr lang="fr-FR" dirty="0"/>
          </a:p>
          <a:p>
            <a:r>
              <a:rPr lang="fr-FR" dirty="0"/>
              <a:t>Si on avait un modèle qui répondait 0 (not </a:t>
            </a:r>
            <a:r>
              <a:rPr lang="fr-FR" dirty="0" err="1"/>
              <a:t>converted</a:t>
            </a:r>
            <a:r>
              <a:rPr lang="fr-FR" dirty="0"/>
              <a:t>) dans 100% des cas, on aurait un truc du style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97% | 0%  | 0</a:t>
            </a:r>
          </a:p>
          <a:p>
            <a:r>
              <a:rPr lang="fr-FR" dirty="0"/>
              <a:t>------------    true labels</a:t>
            </a:r>
          </a:p>
          <a:p>
            <a:r>
              <a:rPr lang="fr-FR" dirty="0"/>
              <a:t>3%   | 0%  | 1 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   0      1</a:t>
            </a:r>
          </a:p>
          <a:p>
            <a:r>
              <a:rPr lang="fr-FR" dirty="0" err="1"/>
              <a:t>predicted</a:t>
            </a:r>
            <a:r>
              <a:rPr lang="fr-FR" dirty="0"/>
              <a:t> labels</a:t>
            </a:r>
          </a:p>
          <a:p>
            <a:endParaRPr lang="fr-FR" dirty="0"/>
          </a:p>
          <a:p>
            <a:r>
              <a:rPr lang="fr-FR" dirty="0"/>
              <a:t>La courbe ROC serait la </a:t>
            </a:r>
            <a:r>
              <a:rPr lang="fr-FR" dirty="0" err="1"/>
              <a:t>diag</a:t>
            </a:r>
            <a:endParaRPr lang="fr-FR" dirty="0"/>
          </a:p>
          <a:p>
            <a:r>
              <a:rPr lang="fr-FR" dirty="0"/>
              <a:t>L'AUC = 0.5</a:t>
            </a:r>
          </a:p>
          <a:p>
            <a:endParaRPr lang="fr-FR" dirty="0"/>
          </a:p>
          <a:p>
            <a:r>
              <a:rPr lang="fr-FR" dirty="0"/>
              <a:t>Très bonne précision quand il faut détecter des 0 (97/97+3) mais incapable de détecter le moindre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s-supervised-machine-learning-ft/conversion-rate-challenge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40tude/fullstack_mars_2024_3/tree/main/05_supervised_ML/99_Project_Conversion_rate_challen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 lnSpcReduction="10000"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2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4"/>
              </a:rPr>
              <a:t>https://github.com/40tude/fullstack_mars_2024_3/tree/main/05_supervised_ML/99_Project_Conversion_rate_challenge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en-US" sz="1300" dirty="0"/>
              <a:t>The content of the following slides is mainly a cut-and-paste of what's already available in the project notebook(s). </a:t>
            </a:r>
            <a:r>
              <a:rPr lang="en-US" sz="1300"/>
              <a:t>The idea is that the slides can be used to guide and frame the presentation and discussion.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quick_view</a:t>
            </a:r>
            <a:r>
              <a:rPr lang="fr-FR" sz="1600" dirty="0"/>
              <a:t>() ?</a:t>
            </a:r>
          </a:p>
          <a:p>
            <a:r>
              <a:rPr lang="fr-FR" sz="1600" dirty="0"/>
              <a:t>the pipe of the </a:t>
            </a:r>
            <a:r>
              <a:rPr lang="fr-FR" sz="1600" dirty="0" err="1"/>
              <a:t>baseline</a:t>
            </a:r>
            <a:r>
              <a:rPr lang="fr-FR" sz="1600"/>
              <a:t> mode ?</a:t>
            </a:r>
            <a:endParaRPr lang="fr-FR" sz="1600" dirty="0"/>
          </a:p>
          <a:p>
            <a:r>
              <a:rPr lang="fr-FR" sz="1600" dirty="0" err="1"/>
              <a:t>framework</a:t>
            </a:r>
            <a:r>
              <a:rPr lang="fr-FR" sz="16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2B210-A511-3113-7B90-0BDE1E1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9214"/>
            <a:ext cx="6915993" cy="1429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4287C8-AF70-B757-EF89-AE1D42B6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91" y="1519178"/>
            <a:ext cx="3809994" cy="1489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BA5E3D-A3EA-D9BD-B99D-3A8E9E50B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28" y="2951258"/>
            <a:ext cx="3602712" cy="251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1" y="546158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316" y="3450548"/>
            <a:ext cx="914400" cy="9144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227373-A969-BE8F-04D1-CB48F636B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289" y="3883424"/>
            <a:ext cx="4261525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que 3" descr="Badge 4 avec un remplissage uni">
            <a:extLst>
              <a:ext uri="{FF2B5EF4-FFF2-40B4-BE49-F238E27FC236}">
                <a16:creationId xmlns:a16="http://schemas.microsoft.com/office/drawing/2014/main" id="{36AA1E3C-67C6-E98D-245D-FD2771AAB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2484" y="433864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BCC020-379D-DCB4-CD9D-F6FB97130E9E}"/>
              </a:ext>
            </a:extLst>
          </p:cNvPr>
          <p:cNvSpPr txBox="1"/>
          <p:nvPr/>
        </p:nvSpPr>
        <p:spPr>
          <a:xfrm>
            <a:off x="5948139" y="234012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quick_view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15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2/2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9" y="312642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395" y="4544072"/>
            <a:ext cx="914400" cy="914400"/>
          </a:xfr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8F8BCC4E-69C8-36E4-A8F1-744730E4E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59155" y="5680273"/>
            <a:ext cx="914400" cy="914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3B5C4D-F1EC-4B2C-CB1A-22268821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868" y="933350"/>
            <a:ext cx="4042202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27" descr="Badge 4 avec un remplissage uni">
            <a:extLst>
              <a:ext uri="{FF2B5EF4-FFF2-40B4-BE49-F238E27FC236}">
                <a16:creationId xmlns:a16="http://schemas.microsoft.com/office/drawing/2014/main" id="{7FA6199A-223A-E76C-241D-28F19931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C443D2-D44B-2CF1-CB78-C08A25DDC9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68" y="3877009"/>
            <a:ext cx="5067683" cy="285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B5DC52-E3A0-9A53-BD73-E4250793C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558" y="5724159"/>
            <a:ext cx="3152742" cy="62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33A6592-48F5-8271-0AF2-BF97356E6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7929" y="143657"/>
            <a:ext cx="4464452" cy="2915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E8A1DB4-F5C3-68AA-BE3B-A732611B7C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4022" y="3198931"/>
            <a:ext cx="3648359" cy="57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5403" y="1081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E876-5991-FF0D-42A5-835729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FF7DD-70F1-07F3-59A0-7A0B1ABE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LogisticRegression</a:t>
            </a:r>
            <a:r>
              <a:rPr lang="fr-FR" dirty="0"/>
              <a:t>() + </a:t>
            </a:r>
            <a:r>
              <a:rPr lang="fr-FR" dirty="0" err="1"/>
              <a:t>PolynomialFeatures</a:t>
            </a:r>
            <a:r>
              <a:rPr lang="fr-FR" dirty="0"/>
              <a:t>() [</a:t>
            </a:r>
            <a:r>
              <a:rPr lang="fr-FR" sz="2400" dirty="0" err="1"/>
              <a:t>optional</a:t>
            </a:r>
            <a:r>
              <a:rPr lang="fr-FR" dirty="0"/>
              <a:t>]</a:t>
            </a:r>
          </a:p>
          <a:p>
            <a:r>
              <a:rPr lang="fr-FR" dirty="0" err="1"/>
              <a:t>GridSearchCV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FCFE8-EF9A-3FA1-C1BF-8487722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8" y="2368369"/>
            <a:ext cx="3581744" cy="134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CA835-5C52-2AA2-8A18-9F7B8ED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62" y="4079063"/>
            <a:ext cx="10648754" cy="2569244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5B57056-4F68-4808-D3CC-7CE8D6BDFCAD}"/>
              </a:ext>
            </a:extLst>
          </p:cNvPr>
          <p:cNvSpPr/>
          <p:nvPr/>
        </p:nvSpPr>
        <p:spPr>
          <a:xfrm rot="5400000">
            <a:off x="583656" y="619691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85379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6ADED-F7D6-006E-5E1A-43C369C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2/2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6DD871-CBF0-D271-96DF-46F6D907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14413"/>
            <a:ext cx="2991277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852D71-26AB-6F66-97AE-D2850603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51" y="1014413"/>
            <a:ext cx="3176131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88AA2D-ECCB-5F44-7000-D26F7495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796" y="1014413"/>
            <a:ext cx="4460490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8AC127-CAC1-4246-6705-B442DE6F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4151397"/>
            <a:ext cx="2991277" cy="2389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77FD061-D902-CE25-6179-D9375CFB3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1652" y="4151398"/>
            <a:ext cx="4410622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1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4152AC8-9019-030C-B543-E5CD8E28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Ability to :</a:t>
            </a:r>
          </a:p>
          <a:p>
            <a:r>
              <a:rPr lang="en-US" dirty="0"/>
              <a:t>compare results from different models on the same dataset</a:t>
            </a:r>
          </a:p>
          <a:p>
            <a:r>
              <a:rPr lang="en-US" dirty="0"/>
              <a:t>test the same model but with different set of parameters</a:t>
            </a:r>
          </a:p>
          <a:p>
            <a:r>
              <a:rPr lang="en-US" dirty="0"/>
              <a:t>act as a host for more sophisticated code</a:t>
            </a:r>
          </a:p>
          <a:p>
            <a:pPr lvl="1"/>
            <a:r>
              <a:rPr lang="en-US" dirty="0"/>
              <a:t>Some template code are already in place but commented</a:t>
            </a:r>
          </a:p>
          <a:p>
            <a:r>
              <a:rPr lang="en-US" dirty="0"/>
              <a:t>provide ranges of values for parameters and find the best configuration for each model</a:t>
            </a:r>
          </a:p>
          <a:p>
            <a:pPr lvl="1"/>
            <a:r>
              <a:rPr lang="en-US" dirty="0"/>
              <a:t>It's supposed to be </a:t>
            </a:r>
            <a:r>
              <a:rPr lang="en-US" b="1" dirty="0"/>
              <a:t>declarative</a:t>
            </a:r>
            <a:r>
              <a:rPr lang="en-US" dirty="0"/>
              <a:t>, so you can quickly run a wide range of tests</a:t>
            </a:r>
          </a:p>
          <a:p>
            <a:pPr lvl="1"/>
            <a:r>
              <a:rPr lang="en-US" dirty="0"/>
              <a:t>No coding requested (if needed, coding can be done in an external file)</a:t>
            </a:r>
          </a:p>
          <a:p>
            <a:r>
              <a:rPr lang="en-US" dirty="0"/>
              <a:t>Being able to use, not only a model but a pipe of Transformers, Predictors</a:t>
            </a:r>
          </a:p>
          <a:p>
            <a:pPr lvl="1"/>
            <a:r>
              <a:rPr lang="en-US" dirty="0"/>
              <a:t>Again, this should be </a:t>
            </a:r>
            <a:r>
              <a:rPr lang="en-US" b="1" dirty="0"/>
              <a:t>declarative</a:t>
            </a:r>
            <a:r>
              <a:rPr lang="en-US" dirty="0"/>
              <a:t> with no coding </a:t>
            </a:r>
          </a:p>
          <a:p>
            <a:pPr lvl="1"/>
            <a:r>
              <a:rPr lang="en-US" dirty="0"/>
              <a:t>Allow some sort of preprocessing "per model"  </a:t>
            </a:r>
          </a:p>
          <a:p>
            <a:r>
              <a:rPr lang="en-US" dirty="0"/>
              <a:t>add some preprocessing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pPr lvl="1"/>
            <a:r>
              <a:rPr lang="en-US" dirty="0"/>
              <a:t>2 types of pre-processing exist, depending on the data on which they act (raw data,</a:t>
            </a:r>
            <a:br>
              <a:rPr lang="en-US" dirty="0"/>
            </a:br>
            <a:r>
              <a:rPr lang="en-US" dirty="0"/>
              <a:t>X and y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r>
              <a:rPr lang="en-US" dirty="0"/>
              <a:t>add some features selection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add some feature engineering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Define train, test and validation sets in order to make sure we can test the best model on "unseen" observations</a:t>
            </a:r>
          </a:p>
          <a:p>
            <a:r>
              <a:rPr lang="en-US" dirty="0"/>
              <a:t>Save the benchmarks results into csv files</a:t>
            </a:r>
          </a:p>
          <a:p>
            <a:r>
              <a:rPr lang="en-US" dirty="0"/>
              <a:t>Save the predictions of the best model in order to send them to the leaderboard</a:t>
            </a:r>
          </a:p>
          <a:p>
            <a:r>
              <a:rPr lang="en-US" dirty="0"/>
              <a:t>...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F9FB78CE-91DD-40A8-182C-E25A9108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58" y="152315"/>
            <a:ext cx="8611346" cy="983065"/>
          </a:xfrm>
          <a:prstGeom prst="rect">
            <a:avLst/>
          </a:prstGeom>
        </p:spPr>
      </p:pic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80D1B08-8FC0-B150-FFA4-146441FC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99" y="1490030"/>
            <a:ext cx="3642505" cy="700482"/>
          </a:xfrm>
          <a:prstGeom prst="rect">
            <a:avLst/>
          </a:prstGeom>
        </p:spPr>
      </p:pic>
      <p:pic>
        <p:nvPicPr>
          <p:cNvPr id="13" name="Image 1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1B066F4F-5C59-F532-E732-D4A3BBF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3" y="5832927"/>
            <a:ext cx="5693031" cy="7916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14D8A29-CF57-D12C-715A-891F21A5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077" y="2545162"/>
            <a:ext cx="4608427" cy="2933116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45BABB2-3EF1-61BA-328A-2DC1B6212357}"/>
              </a:ext>
            </a:extLst>
          </p:cNvPr>
          <p:cNvCxnSpPr>
            <a:cxnSpLocks/>
          </p:cNvCxnSpPr>
          <p:nvPr/>
        </p:nvCxnSpPr>
        <p:spPr>
          <a:xfrm>
            <a:off x="6918960" y="2670048"/>
            <a:ext cx="463296" cy="3162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FCD1322-158F-94B0-6A94-F038F9107155}"/>
              </a:ext>
            </a:extLst>
          </p:cNvPr>
          <p:cNvCxnSpPr>
            <a:cxnSpLocks/>
          </p:cNvCxnSpPr>
          <p:nvPr/>
        </p:nvCxnSpPr>
        <p:spPr>
          <a:xfrm>
            <a:off x="5522976" y="1572768"/>
            <a:ext cx="2813159" cy="2675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Don't mess </a:t>
            </a:r>
            <a:r>
              <a:rPr lang="fr-FR" dirty="0" err="1"/>
              <a:t>with</a:t>
            </a:r>
            <a:r>
              <a:rPr lang="fr-FR" dirty="0"/>
              <a:t> EDA (and Texas)</a:t>
            </a:r>
          </a:p>
          <a:p>
            <a:r>
              <a:rPr lang="fr-FR" dirty="0" err="1"/>
              <a:t>Getting</a:t>
            </a:r>
            <a:r>
              <a:rPr lang="fr-FR" dirty="0"/>
              <a:t> a </a:t>
            </a:r>
            <a:r>
              <a:rPr lang="fr-FR" dirty="0" err="1"/>
              <a:t>baseline</a:t>
            </a:r>
            <a:r>
              <a:rPr lang="fr-FR" dirty="0"/>
              <a:t> model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critical</a:t>
            </a:r>
            <a:endParaRPr lang="fr-FR" dirty="0"/>
          </a:p>
          <a:p>
            <a:r>
              <a:rPr lang="en-US" dirty="0"/>
              <a:t>Setting up metrics and </a:t>
            </a:r>
            <a:r>
              <a:rPr lang="en-US" dirty="0" err="1"/>
              <a:t>analysing</a:t>
            </a:r>
            <a:r>
              <a:rPr lang="en-US" dirty="0"/>
              <a:t> &amp; monitoring them from the outset is essential</a:t>
            </a:r>
            <a:r>
              <a:rPr lang="fr-FR" dirty="0"/>
              <a:t> </a:t>
            </a:r>
          </a:p>
          <a:p>
            <a:endParaRPr lang="fr-FR"/>
          </a:p>
          <a:p>
            <a:r>
              <a:rPr lang="fr-FR"/>
              <a:t>Working</a:t>
            </a:r>
            <a:r>
              <a:rPr lang="fr-FR" dirty="0"/>
              <a:t> on the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fun</a:t>
            </a:r>
          </a:p>
        </p:txBody>
      </p:sp>
      <p:pic>
        <p:nvPicPr>
          <p:cNvPr id="1026" name="Picture 2" descr="Don't Mess With Texas T-Shirt | Texas Star Trading">
            <a:extLst>
              <a:ext uri="{FF2B5EF4-FFF2-40B4-BE49-F238E27FC236}">
                <a16:creationId xmlns:a16="http://schemas.microsoft.com/office/drawing/2014/main" id="{2D552CAB-37E3-9567-3277-906A21F1E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0" y="809055"/>
            <a:ext cx="1079754" cy="1415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2229</TotalTime>
  <Words>1088</Words>
  <Application>Microsoft Office PowerPoint</Application>
  <PresentationFormat>Grand écran</PresentationFormat>
  <Paragraphs>129</Paragraphs>
  <Slides>10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-apple-system</vt:lpstr>
      <vt:lpstr>Aptos</vt:lpstr>
      <vt:lpstr>Arial</vt:lpstr>
      <vt:lpstr>Calibri</vt:lpstr>
      <vt:lpstr>Courier New</vt:lpstr>
      <vt:lpstr>Impact</vt:lpstr>
      <vt:lpstr>JetBrains Mono</vt:lpstr>
      <vt:lpstr>Times New Roman</vt:lpstr>
      <vt:lpstr>00_notes_de_stage</vt:lpstr>
      <vt:lpstr>Conversion Rate Challenge</vt:lpstr>
      <vt:lpstr>Specifications</vt:lpstr>
      <vt:lpstr>EDA 1/2</vt:lpstr>
      <vt:lpstr>EDA 2/2</vt:lpstr>
      <vt:lpstr>Baseline model 1/2</vt:lpstr>
      <vt:lpstr>Precision, recall &amp; F1 scores</vt:lpstr>
      <vt:lpstr>Baseline model 2/2</vt:lpstr>
      <vt:lpstr>Framework 1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2024-08-25T13:44:10Z</dcterms:modified>
</cp:coreProperties>
</file>