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09223-E9E0-44D1-8A29-32821B1882E7}" v="18" dt="2024-08-26T12:56:08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9066" autoAdjust="0"/>
  </p:normalViewPr>
  <p:slideViewPr>
    <p:cSldViewPr snapToGrid="0">
      <p:cViewPr varScale="1">
        <p:scale>
          <a:sx n="106" d="100"/>
          <a:sy n="106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undo custSel addSld delSld modSld sldOrd">
      <pc:chgData name="Philippe Baucour" userId="5102170ae7533958" providerId="LiveId" clId="{FB309223-E9E0-44D1-8A29-32821B1882E7}" dt="2024-08-26T12:56:14.838" v="1073" actId="20577"/>
      <pc:docMkLst>
        <pc:docMk/>
      </pc:docMkLst>
      <pc:sldChg chg="modSp mod modNotesTx">
        <pc:chgData name="Philippe Baucour" userId="5102170ae7533958" providerId="LiveId" clId="{FB309223-E9E0-44D1-8A29-32821B1882E7}" dt="2024-08-26T12:56:14.838" v="107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6T12:56:14.838" v="107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2T08:17:57.112" v="1035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 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chosen dataset is able to answer the set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elements and the data cleaning methodology (management of missing or inconsistent values,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Availability of data for analysis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analyses defined are effective in answering the set problem: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analyses performed (univariate analyses of means &amp; variances performed, detection of anomalies by distribution analysis performed, correlation analysis (Pearson Matrix) performed,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analyses performed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Effectiveness of the parallelized treatment applied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recommendations that emerge from the results of these analyses are relevant: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and simplicity of the graphs constructed and presented.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presentation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0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bricks-prod-cloudfront.cloud.databricks.com/public/4027ec902e239c93eaaa8714f173bcfc/3208668746250363/3391531865810786/1163468565521033/latest.html" TargetMode="External"/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tabricks-prod-cloudfront.cloud.databricks.com/public/4027ec902e239c93eaaa8714f173bcfc/3208668746250363/3820867594722590/1163468565521033/la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bricks-prod-cloudfront.cloud.databricks.com/public/4027ec902e239c93eaaa8714f173bcfc/3208668746250363/3820867594722529/1163468565521033/latest.html" TargetMode="External"/><Relationship Id="rId5" Type="http://schemas.openxmlformats.org/officeDocument/2006/relationships/hyperlink" Target="https://github.com/40tude/fullstack_mars_2024_3/tree/main/04_big_data/99_Project_Steam" TargetMode="External"/><Relationship Id="rId4" Type="http://schemas.openxmlformats.org/officeDocument/2006/relationships/hyperlink" Target="https://app.jedha.co/course/project-steam-ft/steam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3005018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fr-FR" sz="900" dirty="0">
                <a:hlinkClick r:id="rId6"/>
              </a:rPr>
              <a:t>https://databricks-prod-cloudfront.cloud.databricks.com/public/4027ec902e239c93eaaa8714f173bcfc/3208668746250363/3820867594722529/1163468565521033/latest.html</a:t>
            </a:r>
            <a:endParaRPr lang="fr-FR" sz="900" dirty="0"/>
          </a:p>
          <a:p>
            <a:pPr algn="l"/>
            <a:r>
              <a:rPr lang="fr-FR" sz="900" dirty="0">
                <a:hlinkClick r:id="rId7"/>
              </a:rPr>
              <a:t>https://databricks-prod-cloudfront.cloud.databricks.com/public/4027ec902e239c93eaaa8714f173bcfc/3208668746250363/3820867594722590/1163468565521033/latest.html</a:t>
            </a:r>
            <a:endParaRPr lang="fr-FR" sz="900" dirty="0"/>
          </a:p>
          <a:p>
            <a:pPr algn="l"/>
            <a:r>
              <a:rPr lang="fr-FR" sz="900" dirty="0">
                <a:hlinkClick r:id="rId8"/>
              </a:rPr>
              <a:t>https://databricks-prod-cloudfront.cloud.databricks.com/public/4027ec902e239c93eaaa8714f173bcfc/3208668746250363/3391531865810786/1163468565521033/latest.html</a:t>
            </a:r>
            <a:endParaRPr lang="fr-FR" sz="900" dirty="0"/>
          </a:p>
          <a:p>
            <a:pPr algn="l"/>
            <a:br>
              <a:rPr lang="en-US" sz="1400"/>
            </a:br>
            <a:r>
              <a:rPr lang="en-US" sz="1400"/>
              <a:t>The </a:t>
            </a:r>
            <a:r>
              <a:rPr lang="en-US" sz="1400" dirty="0"/>
              <a:t>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dirty="0"/>
              <a:t>You're free to follow these guidelines, or to choose a different angle of analysis, as long as your analysis reveals relevant and useful information. 🤓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" y="1025065"/>
            <a:ext cx="8007471" cy="3292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657" y="2934749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98DA-32DB-ABC0-4DF9-6A9E978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91E4-9E7C-61D2-947A-0F2B2AE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75FBC1-EA90-D2FE-23A0-F3731B5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95075"/>
            <a:ext cx="950727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/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`</a:t>
            </a:r>
            <a:r>
              <a:rPr lang="fr-FR" dirty="0" err="1"/>
              <a:t>Comments</a:t>
            </a:r>
            <a:r>
              <a:rPr lang="fr-FR" dirty="0"/>
              <a:t>` sections of the </a:t>
            </a:r>
            <a:r>
              <a:rPr lang="fr-FR" dirty="0" err="1"/>
              <a:t>notbook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limitationof</a:t>
            </a:r>
            <a:r>
              <a:rPr lang="fr-FR" dirty="0"/>
              <a:t>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  <a:p>
            <a:r>
              <a:rPr lang="fr-FR" dirty="0" err="1"/>
              <a:t>Surprisingly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55_000 observations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operations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slooooow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752</TotalTime>
  <Words>556</Words>
  <Application>Microsoft Office PowerPoint</Application>
  <PresentationFormat>Grand écran</PresentationFormat>
  <Paragraphs>61</Paragraphs>
  <Slides>8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Inter</vt:lpstr>
      <vt:lpstr>00_notes_de_stage</vt:lpstr>
      <vt:lpstr>Steam Project</vt:lpstr>
      <vt:lpstr>Specifications</vt:lpstr>
      <vt:lpstr>Create a computing resource on Databricks</vt:lpstr>
      <vt:lpstr>Présentation PowerPoint</vt:lpstr>
      <vt:lpstr>About the notebooks</vt:lpstr>
      <vt:lpstr>About the notebooks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2024-08-26T12:56:18Z</dcterms:modified>
</cp:coreProperties>
</file>