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42" dt="2024-08-25T13:40:5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6537" autoAdjust="0"/>
  </p:normalViewPr>
  <p:slideViewPr>
    <p:cSldViewPr snapToGrid="0">
      <p:cViewPr varScale="1">
        <p:scale>
          <a:sx n="89" d="100"/>
          <a:sy n="89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8-26T08:47:04.162" v="2503"/>
      <pc:docMkLst>
        <pc:docMk/>
      </pc:docMkLst>
      <pc:sldChg chg="addSp modSp mod modNotesTx">
        <pc:chgData name="Philippe Baucour" userId="5102170ae7533958" providerId="LiveId" clId="{1601E6E7-CA79-4409-AD99-5386FB3F24AE}" dt="2024-08-26T08:47:04.162" v="2503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">
        <pc:chgData name="Philippe Baucour" userId="5102170ae7533958" providerId="LiveId" clId="{1601E6E7-CA79-4409-AD99-5386FB3F24AE}" dt="2024-08-25T13:44:05.432" v="2500" actId="20577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8-25T13:44:05.432" v="2500" actId="20577"/>
          <ac:spMkLst>
            <pc:docMk/>
            <pc:sldMk cId="3201622378" sldId="257"/>
            <ac:spMk id="3" creationId="{1A803C62-BD0B-D0AC-2B41-C4F420891B06}"/>
          </ac:spMkLst>
        </pc:sp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5T13:40:56.603" v="2470" actId="1076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">
        <pc:chgData name="Philippe Baucour" userId="5102170ae7533958" providerId="LiveId" clId="{1601E6E7-CA79-4409-AD99-5386FB3F24AE}" dt="2024-08-25T10:08:58.707" v="871" actId="20577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5T13:35:34.421" v="2328" actId="14100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5T13:10:07.447" v="1687" actId="700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10:51.479" v="1746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5T12:36:16.755" v="1624" actId="14100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Courbe ROC</a:t>
            </a:r>
            <a:r>
              <a:rPr lang="fr-FR" dirty="0"/>
              <a:t> : Cette courbe montre le compromis entre le taux de vrais positifs (True Positive Rate) et le taux de faux positifs (False Positive Rate) pour différents seuils de décision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avait un modèle qui répondait 0 (not </a:t>
            </a:r>
            <a:r>
              <a:rPr lang="fr-FR" dirty="0" err="1"/>
              <a:t>converted</a:t>
            </a:r>
            <a:r>
              <a:rPr lang="fr-FR" dirty="0"/>
              <a:t>) dans 100% des cas, on aurait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40tude/fullstack_mars_2024_3/tree/main/05_supervised_ML/99_Project_Conversion_rate_challenge" TargetMode="External"/><Relationship Id="rId4" Type="http://schemas.openxmlformats.org/officeDocument/2006/relationships/hyperlink" Target="https://app.jedha.co/course/projects-supervised-machine-learning-ft/conversion-rate-challenge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4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5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1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58" y="152315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 and </a:t>
            </a:r>
            <a:r>
              <a:rPr lang="en-US" dirty="0" err="1"/>
              <a:t>analysing</a:t>
            </a:r>
            <a:r>
              <a:rPr lang="en-US" dirty="0"/>
              <a:t> &amp; monitoring them from the outset is essential</a:t>
            </a:r>
            <a:r>
              <a:rPr lang="fr-FR" dirty="0"/>
              <a:t> </a:t>
            </a:r>
          </a:p>
          <a:p>
            <a:endParaRPr lang="fr-FR"/>
          </a:p>
          <a:p>
            <a:r>
              <a:rPr lang="fr-FR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2325</TotalTime>
  <Words>1277</Words>
  <Application>Microsoft Office PowerPoint</Application>
  <PresentationFormat>Grand écran</PresentationFormat>
  <Paragraphs>144</Paragraphs>
  <Slides>10</Slides>
  <Notes>6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Inter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 1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2024-08-26T08:47:06Z</dcterms:modified>
</cp:coreProperties>
</file>