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5D22D-E4A4-4CD1-BBB8-F19CD1E61D9F}" v="5" dt="2024-08-24T17:09:0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8599" autoAdjust="0"/>
  </p:normalViewPr>
  <p:slideViewPr>
    <p:cSldViewPr snapToGrid="0">
      <p:cViewPr varScale="1">
        <p:scale>
          <a:sx n="78" d="100"/>
          <a:sy n="78" d="100"/>
        </p:scale>
        <p:origin x="19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AF45D22D-E4A4-4CD1-BBB8-F19CD1E61D9F}"/>
    <pc:docChg chg="undo custSel modSld">
      <pc:chgData name="Philippe Baucour" userId="5102170ae7533958" providerId="LiveId" clId="{AF45D22D-E4A4-4CD1-BBB8-F19CD1E61D9F}" dt="2024-08-26T08:47:31.020" v="28"/>
      <pc:docMkLst>
        <pc:docMk/>
      </pc:docMkLst>
      <pc:sldChg chg="modSp mod modNotesTx">
        <pc:chgData name="Philippe Baucour" userId="5102170ae7533958" providerId="LiveId" clId="{AF45D22D-E4A4-4CD1-BBB8-F19CD1E61D9F}" dt="2024-08-26T08:47:31.020" v="28"/>
        <pc:sldMkLst>
          <pc:docMk/>
          <pc:sldMk cId="1392602265" sldId="256"/>
        </pc:sldMkLst>
        <pc:spChg chg="mod">
          <ac:chgData name="Philippe Baucour" userId="5102170ae7533958" providerId="LiveId" clId="{AF45D22D-E4A4-4CD1-BBB8-F19CD1E61D9F}" dt="2024-08-24T17:08:19.130" v="14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F45D22D-E4A4-4CD1-BBB8-F19CD1E61D9F}" dt="2024-08-24T17:09:11.839" v="26" actId="27636"/>
          <ac:spMkLst>
            <pc:docMk/>
            <pc:sldMk cId="1392602265" sldId="256"/>
            <ac:spMk id="3" creationId="{08069205-150B-B4B1-565B-156D78F5E9E8}"/>
          </ac:spMkLst>
        </pc:sp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0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6_unsupervised_ML/98_Project_Uber" TargetMode="External"/><Relationship Id="rId4" Type="http://schemas.openxmlformats.org/officeDocument/2006/relationships/hyperlink" Target="https://app.jedha.co/course/projects-unsupervised-machine-learning-ft/uber-pickups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Uber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https://app.jedha.co/course/projects-unsupervised-machine-learning-ft/uber-pickups-ft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https://github.com/40tude/fullstack_mars_2024_3/tree/main/06_unsupervised_ML/98_Project_Uber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728</TotalTime>
  <Words>290</Words>
  <Application>Microsoft Office PowerPoint</Application>
  <PresentationFormat>Grand écran</PresentationFormat>
  <Paragraphs>24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Courier New</vt:lpstr>
      <vt:lpstr>Inter</vt:lpstr>
      <vt:lpstr>00_notes_de_stage</vt:lpstr>
      <vt:lpstr>Uber Project</vt:lpstr>
      <vt:lpstr>Specifications</vt:lpstr>
      <vt:lpstr>Code Review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2024-08-26T08:47:32Z</dcterms:modified>
</cp:coreProperties>
</file>