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1" dt="2024-08-24T09:47:25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4475" autoAdjust="0"/>
  </p:normalViewPr>
  <p:slideViewPr>
    <p:cSldViewPr snapToGrid="0">
      <p:cViewPr varScale="1">
        <p:scale>
          <a:sx n="72" d="100"/>
          <a:sy n="72" d="100"/>
        </p:scale>
        <p:origin x="21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custSel modSld">
      <pc:chgData name="Philippe Baucour" userId="5102170ae7533958" providerId="LiveId" clId="{ABAE05BF-949A-4E93-BC19-2AEAAED3ED81}" dt="2024-08-26T08:48:31.873" v="30" actId="20577"/>
      <pc:docMkLst>
        <pc:docMk/>
      </pc:docMkLst>
      <pc:sldChg chg="modSp mod modNotesTx">
        <pc:chgData name="Philippe Baucour" userId="5102170ae7533958" providerId="LiveId" clId="{ABAE05BF-949A-4E93-BC19-2AEAAED3ED81}" dt="2024-08-26T08:48:31.873" v="30" actId="20577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24T09:47:27.756" v="4" actId="20577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4_big_data/99_Project_Steam" TargetMode="External"/><Relationship Id="rId4" Type="http://schemas.openxmlformats.org/officeDocument/2006/relationships/hyperlink" Target="https://app.jedha.co/course/project-steam-ft/steam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XXX </a:t>
            </a:r>
            <a:r>
              <a:rPr lang="fr-FR" dirty="0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726</TotalTime>
  <Words>222</Words>
  <Application>Microsoft Office PowerPoint</Application>
  <PresentationFormat>Grand écran</PresentationFormat>
  <Paragraphs>21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Inter</vt:lpstr>
      <vt:lpstr>00_notes_de_stage</vt:lpstr>
      <vt:lpstr>XXX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2024-08-26T08:48:34Z</dcterms:modified>
</cp:coreProperties>
</file>