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3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1E6E7-CA79-4409-AD99-5386FB3F24AE}" v="2" dt="2024-08-22T06:21:13.436"/>
    <p1510:client id="{FB309223-E9E0-44D1-8A29-32821B1882E7}" v="10" dt="2024-08-21T09:47:36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2879" autoAdjust="0"/>
  </p:normalViewPr>
  <p:slideViewPr>
    <p:cSldViewPr snapToGrid="0">
      <p:cViewPr varScale="1">
        <p:scale>
          <a:sx n="112" d="100"/>
          <a:sy n="112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1601E6E7-CA79-4409-AD99-5386FB3F24AE}"/>
    <pc:docChg chg="custSel modSld">
      <pc:chgData name="Philippe Baucour" userId="5102170ae7533958" providerId="LiveId" clId="{1601E6E7-CA79-4409-AD99-5386FB3F24AE}" dt="2024-08-22T06:30:42.611" v="135" actId="9405"/>
      <pc:docMkLst>
        <pc:docMk/>
      </pc:docMkLst>
      <pc:sldChg chg="addSp modSp mod">
        <pc:chgData name="Philippe Baucour" userId="5102170ae7533958" providerId="LiveId" clId="{1601E6E7-CA79-4409-AD99-5386FB3F24AE}" dt="2024-08-22T06:26:22.173" v="74" actId="14861"/>
        <pc:sldMkLst>
          <pc:docMk/>
          <pc:sldMk cId="1392602265" sldId="256"/>
        </pc:sldMkLst>
        <pc:spChg chg="mod">
          <ac:chgData name="Philippe Baucour" userId="5102170ae7533958" providerId="LiveId" clId="{1601E6E7-CA79-4409-AD99-5386FB3F24AE}" dt="2024-08-22T06:19:32.505" v="36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1601E6E7-CA79-4409-AD99-5386FB3F24AE}" dt="2024-08-22T06:22:26.185" v="69" actId="12788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1601E6E7-CA79-4409-AD99-5386FB3F24AE}" dt="2024-08-22T06:26:22.173" v="74" actId="14861"/>
          <ac:picMkLst>
            <pc:docMk/>
            <pc:sldMk cId="1392602265" sldId="256"/>
            <ac:picMk id="5" creationId="{1A709DB7-D1CC-202C-4B86-9C914DE9BC81}"/>
          </ac:picMkLst>
        </pc:picChg>
      </pc:sldChg>
      <pc:sldChg chg="addSp delSp modSp mod">
        <pc:chgData name="Philippe Baucour" userId="5102170ae7533958" providerId="LiveId" clId="{1601E6E7-CA79-4409-AD99-5386FB3F24AE}" dt="2024-08-22T06:30:42.611" v="135" actId="9405"/>
        <pc:sldMkLst>
          <pc:docMk/>
          <pc:sldMk cId="246086491" sldId="258"/>
        </pc:sldMkLst>
        <pc:spChg chg="add del">
          <ac:chgData name="Philippe Baucour" userId="5102170ae7533958" providerId="LiveId" clId="{1601E6E7-CA79-4409-AD99-5386FB3F24AE}" dt="2024-08-22T06:29:14.702" v="130" actId="478"/>
          <ac:spMkLst>
            <pc:docMk/>
            <pc:sldMk cId="246086491" sldId="258"/>
            <ac:spMk id="6" creationId="{710491DF-1B49-D388-8D93-5C811890D332}"/>
          </ac:spMkLst>
        </pc:spChg>
        <pc:picChg chg="add mod">
          <ac:chgData name="Philippe Baucour" userId="5102170ae7533958" providerId="LiveId" clId="{1601E6E7-CA79-4409-AD99-5386FB3F24AE}" dt="2024-08-22T06:28:28.209" v="128" actId="14861"/>
          <ac:picMkLst>
            <pc:docMk/>
            <pc:sldMk cId="246086491" sldId="258"/>
            <ac:picMk id="5" creationId="{7503A3BE-489A-CD6C-5519-3A9F26538DBB}"/>
          </ac:picMkLst>
        </pc:picChg>
        <pc:inkChg chg="add">
          <ac:chgData name="Philippe Baucour" userId="5102170ae7533958" providerId="LiveId" clId="{1601E6E7-CA79-4409-AD99-5386FB3F24AE}" dt="2024-08-22T06:29:33.967" v="131" actId="9405"/>
          <ac:inkMkLst>
            <pc:docMk/>
            <pc:sldMk cId="246086491" sldId="258"/>
            <ac:inkMk id="7" creationId="{0B1186C7-B66E-5617-1E59-94A6B0CE1CC3}"/>
          </ac:inkMkLst>
        </pc:inkChg>
        <pc:inkChg chg="add">
          <ac:chgData name="Philippe Baucour" userId="5102170ae7533958" providerId="LiveId" clId="{1601E6E7-CA79-4409-AD99-5386FB3F24AE}" dt="2024-08-22T06:29:42.186" v="132" actId="9405"/>
          <ac:inkMkLst>
            <pc:docMk/>
            <pc:sldMk cId="246086491" sldId="258"/>
            <ac:inkMk id="8" creationId="{788559B2-98F9-FB77-C9ED-BC46A2B2A602}"/>
          </ac:inkMkLst>
        </pc:inkChg>
        <pc:inkChg chg="add">
          <ac:chgData name="Philippe Baucour" userId="5102170ae7533958" providerId="LiveId" clId="{1601E6E7-CA79-4409-AD99-5386FB3F24AE}" dt="2024-08-22T06:29:59.621" v="133" actId="9405"/>
          <ac:inkMkLst>
            <pc:docMk/>
            <pc:sldMk cId="246086491" sldId="258"/>
            <ac:inkMk id="9" creationId="{0644832F-771F-F662-97D7-0A707DFFB3D3}"/>
          </ac:inkMkLst>
        </pc:inkChg>
        <pc:inkChg chg="add">
          <ac:chgData name="Philippe Baucour" userId="5102170ae7533958" providerId="LiveId" clId="{1601E6E7-CA79-4409-AD99-5386FB3F24AE}" dt="2024-08-22T06:30:36.904" v="134" actId="9405"/>
          <ac:inkMkLst>
            <pc:docMk/>
            <pc:sldMk cId="246086491" sldId="258"/>
            <ac:inkMk id="10" creationId="{CA28C8B5-923C-15C9-0D04-53270E9F1F6B}"/>
          </ac:inkMkLst>
        </pc:inkChg>
        <pc:inkChg chg="add">
          <ac:chgData name="Philippe Baucour" userId="5102170ae7533958" providerId="LiveId" clId="{1601E6E7-CA79-4409-AD99-5386FB3F24AE}" dt="2024-08-22T06:30:42.611" v="135" actId="9405"/>
          <ac:inkMkLst>
            <pc:docMk/>
            <pc:sldMk cId="246086491" sldId="258"/>
            <ac:inkMk id="11" creationId="{EED7A938-4A7E-AE02-3A8B-A80C02BCF91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33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79,'225'13,"-131"-5,289 8,-289-17,-1-4,101-20,-49-4,147-21,-221 45,139 8,-151 6,-42-5,0-2,24 2,110-5,-134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42.1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0,'6'1,"0"0,0 0,0 1,-1-1,8 4,8 2,31 5,91 7,-100-15,18 0,77-4,35 0,-154 3,-3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59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1 174,'32'2,"1"1,33 8,20 2,33-4,0-6,0-5,0-6,0-4,-1-6,132-37,-171 36,-25 7,-1-3,64-26,-99 34,0 1,0 1,0 0,0 1,1 2,19-2,117 5,-62 2,-21-4,-26-1,0 3,0 1,71 13,-54-4,0-3,69 0,18 2,-83-2,6 1,76-1,-119-9,77-1,0 4,144 22,-167-14,0-4,127-6,-79-2,-85 3,75 12,14-4,-18-2,-39 3,71 8,8 1,-18 0,-71-11,55 2,-92-8,-1 2,0 1,51 15,-57-14,29 10,-31-8,39 7,105 5,-151-19,0 2,-1-1,1 2,24 9,-40-13,0 0,1 1,-1-1,1 0,-1 0,0 0,1 0,-1 0,1 1,-1-1,1 0,-1 0,0 0,1 0,-1 0,1 0,-1 0,1 0,-1-1,1 1,-1 0,0 0,1 0,-1 0,1-1,-1 1,0 0,1 0,-1-1,0 1,1 0,-1 0,0-1,1 1,-1 0,0-1,0 1,1-1,-1 1,0-1,2-22,-2 19,-2-42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36.9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1 209,'886'0,"-794"-5,161-29,-56 5,-141 23,230-32,-153 6,-81 19,89-13,-105 22,210-16,-186 18,0 3,65 9,-1 0,-79-8,72 13,-111-14,-1 0,1 1,-1-1,0 1,0 0,0 1,0 0,0-1,-1 1,1 1,-1-1,0 1,8 7,-10-4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42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78,'274'-22,"-188"19,1507-30,-1112 34,307-2,-491-8,138-1,262 70,-475-32,-150-23,77-4,32 1,-104 7,35 1,66-1,19 1,-188-10,0 0,1 1,-1 0,-1 1,1-1,11 5,-16-4,0-1,0 1,0 0,-1 0,1 0,-1 1,1-1,-1 1,0 0,0 0,0 0,-1 0,1 0,0 1,2 5,27 49,-27-44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s-supervised-machine-learning-ft/conversion-rate-challenge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40tude/fullstack_mars_2024_3/tree/main/05_supervised_ML/99_Project_Conversion_rate_challeng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Conversion Rate Challenge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" y="3602038"/>
            <a:ext cx="11966448" cy="1655762"/>
          </a:xfrm>
        </p:spPr>
        <p:txBody>
          <a:bodyPr>
            <a:normAutofit/>
          </a:bodyPr>
          <a:lstStyle/>
          <a:p>
            <a:pPr algn="l">
              <a:tabLst>
                <a:tab pos="625475" algn="l"/>
              </a:tabLst>
            </a:pPr>
            <a:r>
              <a:rPr lang="fr-FR" sz="1300" dirty="0" err="1"/>
              <a:t>author</a:t>
            </a:r>
            <a:r>
              <a:rPr lang="fr-FR" sz="1300" dirty="0"/>
              <a:t>	: </a:t>
            </a:r>
            <a:r>
              <a:rPr lang="fr-FR" sz="1300" dirty="0">
                <a:hlinkClick r:id="rId2"/>
              </a:rPr>
              <a:t>philippe.baucour@gmail.com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300" dirty="0" err="1"/>
              <a:t>specs</a:t>
            </a:r>
            <a:r>
              <a:rPr lang="fr-FR" sz="1300" dirty="0"/>
              <a:t>	: </a:t>
            </a:r>
            <a:r>
              <a:rPr lang="fr-FR" sz="1300" dirty="0">
                <a:hlinkClick r:id="rId3"/>
              </a:rPr>
              <a:t>https://app.jedha.co/course/projects-supervised-machine-learning-ft/conversion-rate-challenge-ft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400" dirty="0"/>
              <a:t>files	: </a:t>
            </a:r>
            <a:r>
              <a:rPr lang="fr-FR" sz="1300" dirty="0">
                <a:hlinkClick r:id="rId4"/>
              </a:rPr>
              <a:t>https://github.com/40tude/fullstack_mars_2024_3/tree/main/05_supervised_ML/99_Project_Conversion_rate_challenge</a:t>
            </a:r>
            <a:endParaRPr lang="fr-FR" sz="13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709DB7-D1CC-202C-4B86-9C914DE9B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0305" y="203969"/>
            <a:ext cx="2348919" cy="2669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03A3BE-489A-CD6C-5519-3A9F2653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51858"/>
            <a:ext cx="11765280" cy="4666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14:cNvPr>
              <p14:cNvContentPartPr/>
              <p14:nvPr/>
            </p14:nvContentPartPr>
            <p14:xfrm>
              <a:off x="7103423" y="2926322"/>
              <a:ext cx="757080" cy="4212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9423" y="2818682"/>
                <a:ext cx="864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14:cNvPr>
              <p14:cNvContentPartPr/>
              <p14:nvPr/>
            </p14:nvContentPartPr>
            <p14:xfrm>
              <a:off x="1542143" y="4414922"/>
              <a:ext cx="254880" cy="23400"/>
            </p14:xfrm>
          </p:contentPart>
        </mc:Choice>
        <mc:Fallback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8143" y="4306922"/>
                <a:ext cx="362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14:cNvPr>
              <p14:cNvContentPartPr/>
              <p14:nvPr/>
            </p14:nvContentPartPr>
            <p14:xfrm>
              <a:off x="5452103" y="4945922"/>
              <a:ext cx="2044800" cy="12708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8463" y="4837922"/>
                <a:ext cx="21524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14:cNvPr>
              <p14:cNvContentPartPr/>
              <p14:nvPr/>
            </p14:nvContentPartPr>
            <p14:xfrm>
              <a:off x="10098983" y="5499962"/>
              <a:ext cx="1075680" cy="75240"/>
            </p14:xfrm>
          </p:contentPart>
        </mc:Choice>
        <mc:Fallback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45343" y="5391962"/>
                <a:ext cx="11833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14:cNvPr>
              <p14:cNvContentPartPr/>
              <p14:nvPr/>
            </p14:nvContentPartPr>
            <p14:xfrm>
              <a:off x="2122103" y="5567642"/>
              <a:ext cx="2162160" cy="9540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68463" y="5460002"/>
                <a:ext cx="226980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737</TotalTime>
  <Words>70</Words>
  <Application>Microsoft Office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Courier New</vt:lpstr>
      <vt:lpstr>00_notes_de_stage</vt:lpstr>
      <vt:lpstr>Conversion Rate Challenge</vt:lpstr>
      <vt:lpstr>Specifications</vt:lpstr>
      <vt:lpstr>Code Review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2024-08-22T06:30:47Z</dcterms:modified>
</cp:coreProperties>
</file>