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4" dt="2024-08-20T16:47:3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2879" autoAdjust="0"/>
  </p:normalViewPr>
  <p:slideViewPr>
    <p:cSldViewPr snapToGrid="0">
      <p:cViewPr varScale="1">
        <p:scale>
          <a:sx n="111" d="100"/>
          <a:sy n="111" d="100"/>
        </p:scale>
        <p:origin x="6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20/08/2024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jedha.co/course/project-speed-dating-ft/speed-dating-ft" TargetMode="External"/><Relationship Id="rId2" Type="http://schemas.openxmlformats.org/officeDocument/2006/relationships/hyperlink" Target="mailto:philippe.baucour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40tude/fullstack_mars_2024_3/tree/main/02_EDA/99_Project_Speed_Dat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2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3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4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79438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183964">
            <a:off x="9523820" y="519240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01_speed_dating_v2.ipynb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8107806">
            <a:off x="5987983" y="457553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451</TotalTime>
  <Words>796</Words>
  <Application>Microsoft Office PowerPoint</Application>
  <PresentationFormat>Grand écran</PresentationFormat>
  <Paragraphs>139</Paragraphs>
  <Slides>21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Courier New</vt:lpstr>
      <vt:lpstr>Oswald Regular</vt:lpstr>
      <vt:lpstr>Times New Roman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2024-08-20T16:49:57Z</dcterms:modified>
</cp:coreProperties>
</file>