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8" dt="2024-09-16T09:37:5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3930" autoAdjust="0"/>
  </p:normalViewPr>
  <p:slideViewPr>
    <p:cSldViewPr snapToGrid="0">
      <p:cViewPr varScale="1">
        <p:scale>
          <a:sx n="99" d="100"/>
          <a:sy n="99" d="100"/>
        </p:scale>
        <p:origin x="11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6T09:38:50.760" v="2208" actId="1035"/>
      <pc:docMkLst>
        <pc:docMk/>
      </pc:docMkLst>
      <pc:sldChg chg="modSp mod modNotesTx">
        <pc:chgData name="Philippe Baucour" userId="5102170ae7533958" providerId="LiveId" clId="{40F711FF-06EA-48FB-94E5-8AF9239032B0}" dt="2024-09-15T12:08:40.222" v="1532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5T12:08:40.222" v="1532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6T09:36:58.830" v="2164" actId="20577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6T08:15:49.760" v="2159" actId="14861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6T09:36:58.830" v="2164" actId="20577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modSp new mod">
        <pc:chgData name="Philippe Baucour" userId="5102170ae7533958" providerId="LiveId" clId="{40F711FF-06EA-48FB-94E5-8AF9239032B0}" dt="2024-09-16T07:05:06.599" v="1976" actId="20577"/>
        <pc:sldMkLst>
          <pc:docMk/>
          <pc:sldMk cId="3903331035" sldId="267"/>
        </pc:sldMkLst>
        <pc:spChg chg="mod">
          <ac:chgData name="Philippe Baucour" userId="5102170ae7533958" providerId="LiveId" clId="{40F711FF-06EA-48FB-94E5-8AF9239032B0}" dt="2024-09-16T07:05:06.599" v="1976" actId="20577"/>
          <ac:spMkLst>
            <pc:docMk/>
            <pc:sldMk cId="3903331035" sldId="267"/>
            <ac:spMk id="2" creationId="{B4D97055-99E9-D072-BFAC-6A2769619FC4}"/>
          </ac:spMkLst>
        </pc:spChg>
      </pc:sldChg>
      <pc:sldChg chg="addSp modSp new mod">
        <pc:chgData name="Philippe Baucour" userId="5102170ae7533958" providerId="LiveId" clId="{40F711FF-06EA-48FB-94E5-8AF9239032B0}" dt="2024-09-16T07:05:25.514" v="1980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5T12:01:04.173" v="1398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6T09:38:50.760" v="2208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6T09:38:50.760" v="2208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5T12:41:29.998" v="1951" actId="1076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41:39.110" v="1952" actId="1076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7"/>
            <a:ext cx="11740896" cy="2133599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/>
              <a:t>files  :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</a:t>
            </a:r>
            <a:r>
              <a:rPr lang="fr-FR" sz="1400" dirty="0">
                <a:hlinkClick r:id="rId6"/>
              </a:rPr>
              <a:t>https://api-getaround-4ece015745ea.herokuapp.com/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impact the next driver?</a:t>
            </a:r>
          </a:p>
          <a:p>
            <a:pPr lvl="1"/>
            <a:r>
              <a:rPr lang="en-US" dirty="0"/>
              <a:t>55%</a:t>
            </a:r>
          </a:p>
          <a:p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4686858" y="5025654"/>
            <a:ext cx="619913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9895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19895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4120265" y="4062881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replace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C99FE-9161-B94A-54A3-536554EA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1059</TotalTime>
  <Words>886</Words>
  <Application>Microsoft Office PowerPoint</Application>
  <PresentationFormat>Grand écran</PresentationFormat>
  <Paragraphs>133</Paragraphs>
  <Slides>13</Slides>
  <Notes>5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2024-09-16T09:38:55Z</dcterms:modified>
</cp:coreProperties>
</file>