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E689F-2065-402A-8908-926DEA39FEF1}" v="24" dt="2024-08-20T16:47:30.252"/>
    <p1510:client id="{FB309223-E9E0-44D1-8A29-32821B1882E7}" v="6" dt="2024-08-21T06:25:23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delSld modSld">
      <pc:chgData name="Philippe Baucour" userId="5102170ae7533958" providerId="LiveId" clId="{FB309223-E9E0-44D1-8A29-32821B1882E7}" dt="2024-08-21T06:26:10.638" v="27" actId="6549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06:26:10.638" v="27" actId="6549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06:26:10.638" v="27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6:25:35.150" v="24" actId="6549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6:25:35.150" v="24" actId="6549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steam-ft/steam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4_big_data/99_Project_Ste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Steam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https://app.jedha.co/course/project-steam-ft/steam-ft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https://github.com/40tude/fullstack_mars_2024_3/tree/main/04_big_data/99_Project_Steam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454</TotalTime>
  <Words>60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Courier New</vt:lpstr>
      <vt:lpstr>00_notes_de_stage</vt:lpstr>
      <vt:lpstr>Steam Project</vt:lpstr>
      <vt:lpstr>Specifications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2024-08-21T06:26:19Z</dcterms:modified>
</cp:coreProperties>
</file>