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30" dt="2024-09-16T21:21:3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7043" autoAdjust="0"/>
  </p:normalViewPr>
  <p:slideViewPr>
    <p:cSldViewPr snapToGrid="0">
      <p:cViewPr varScale="1">
        <p:scale>
          <a:sx n="125" d="100"/>
          <a:sy n="125" d="100"/>
        </p:scale>
        <p:origin x="101" y="2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6T21:25:48.527" v="3343" actId="1037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modSp mod modNotesTx">
        <pc:chgData name="Philippe Baucour" userId="5102170ae7533958" providerId="LiveId" clId="{ABAE05BF-949A-4E93-BC19-2AEAAED3ED81}" dt="2024-09-04T14:03:37.276" v="2979" actId="6549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04T13:55:12.013" v="2853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picChg chg="add mod modCrop">
          <ac:chgData name="Philippe Baucour" userId="5102170ae7533958" providerId="LiveId" clId="{ABAE05BF-949A-4E93-BC19-2AEAAED3ED81}" dt="2024-09-04T13:57:08.332" v="2864" actId="1076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3T14:56:12.048" v="3089" actId="1076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3T14:56:09.590" v="3088" actId="1036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3T14:56:09.590" v="3088" actId="1036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3T14:56:09.590" v="3088" actId="1036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delSp modSp new mod">
        <pc:chgData name="Philippe Baucour" userId="5102170ae7533958" providerId="LiveId" clId="{ABAE05BF-949A-4E93-BC19-2AEAAED3ED81}" dt="2024-09-16T21:25:48.527" v="3343" actId="1037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3T14:54:59.879" v="3005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6T21:25:00.115" v="3286" actId="1035"/>
          <ac:spMkLst>
            <pc:docMk/>
            <pc:sldMk cId="3058765758" sldId="270"/>
            <ac:spMk id="17" creationId="{3053E7A8-B72C-E8FD-CA87-54B853B912FF}"/>
          </ac:spMkLst>
        </pc:spChg>
        <pc:picChg chg="add del mod">
          <ac:chgData name="Philippe Baucour" userId="5102170ae7533958" providerId="LiveId" clId="{ABAE05BF-949A-4E93-BC19-2AEAAED3ED81}" dt="2024-09-16T21:19:53.732" v="3090" actId="47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6T21:25:44.557" v="3334" actId="1037"/>
          <ac:picMkLst>
            <pc:docMk/>
            <pc:sldMk cId="3058765758" sldId="270"/>
            <ac:picMk id="5" creationId="{FD2E9C7F-2FA1-E98A-E665-71910E0F0742}"/>
          </ac:picMkLst>
        </pc:picChg>
        <pc:picChg chg="add del mod">
          <ac:chgData name="Philippe Baucour" userId="5102170ae7533958" providerId="LiveId" clId="{ABAE05BF-949A-4E93-BC19-2AEAAED3ED81}" dt="2024-09-16T21:22:38.365" v="3151" actId="47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6T21:25:48.527" v="3343" actId="1037"/>
          <ac:picMkLst>
            <pc:docMk/>
            <pc:sldMk cId="3058765758" sldId="270"/>
            <ac:picMk id="8" creationId="{0BE888AE-4D34-5A6A-D08B-C5957BDAC0BE}"/>
          </ac:picMkLst>
        </pc:picChg>
        <pc:picChg chg="add mod">
          <ac:chgData name="Philippe Baucour" userId="5102170ae7533958" providerId="LiveId" clId="{ABAE05BF-949A-4E93-BC19-2AEAAED3ED81}" dt="2024-09-16T21:25:00.115" v="3286" actId="1035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mess with EDA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	: Fast!</a:t>
            </a:r>
          </a:p>
          <a:p>
            <a:r>
              <a:rPr lang="en-US" dirty="0"/>
              <a:t>Results analysis	: Always! </a:t>
            </a:r>
          </a:p>
          <a:p>
            <a:endParaRPr lang="en-US" dirty="0"/>
          </a:p>
          <a:p>
            <a:r>
              <a:rPr lang="en-US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Interpreting results	: The tasting notes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true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too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8984610" y="1700089"/>
            <a:ext cx="1149290" cy="1287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78491"/>
            <a:ext cx="3168088" cy="6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1141" y="5388849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5388849"/>
            <a:ext cx="4609907" cy="128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D2E9C7F-2FA1-E98A-E665-71910E0F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" y="829757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0BE888AE-4D34-5A6A-D08B-C5957BDA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52" y="829756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1839</TotalTime>
  <Words>750</Words>
  <Application>Microsoft Office PowerPoint</Application>
  <PresentationFormat>Grand écran</PresentationFormat>
  <Paragraphs>88</Paragraphs>
  <Slides>11</Slides>
  <Notes>6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Basic model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2024-09-16T21:25:54Z</dcterms:modified>
</cp:coreProperties>
</file>