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58" r:id="rId4"/>
    <p:sldId id="261" r:id="rId5"/>
    <p:sldId id="266" r:id="rId6"/>
    <p:sldId id="268" r:id="rId7"/>
    <p:sldId id="264" r:id="rId8"/>
    <p:sldId id="267" r:id="rId9"/>
    <p:sldId id="260" r:id="rId10"/>
    <p:sldId id="269" r:id="rId11"/>
    <p:sldId id="273" r:id="rId12"/>
    <p:sldId id="274" r:id="rId13"/>
    <p:sldId id="270" r:id="rId14"/>
    <p:sldId id="275" r:id="rId15"/>
    <p:sldId id="271" r:id="rId16"/>
    <p:sldId id="276" r:id="rId17"/>
    <p:sldId id="277" r:id="rId18"/>
    <p:sldId id="272" r:id="rId19"/>
    <p:sldId id="278" r:id="rId20"/>
    <p:sldId id="279" r:id="rId21"/>
    <p:sldId id="257" r:id="rId22"/>
    <p:sldId id="26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25" dt="2024-08-22T08:17:02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2T08:17:02.561" v="2646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add">
        <pc:chgData name="Philippe Baucour" userId="5102170ae7533958" providerId="LiveId" clId="{B2EE689F-2065-402A-8908-926DEA39FEF1}" dt="2024-08-22T08:17:02.561" v="2646"/>
        <pc:sldMkLst>
          <pc:docMk/>
          <pc:sldMk cId="312535264" sldId="263"/>
        </pc:sldMkLst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884A8-C61A-47E0-88A0-4B991582B611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0469192A-6BB4-43FF-ABAD-AECC7A555A59}">
      <dgm:prSet phldrT="[Texte]"/>
      <dgm:spPr/>
      <dgm:t>
        <a:bodyPr/>
        <a:lstStyle/>
        <a:p>
          <a:r>
            <a:rPr lang="fr-FR" dirty="0" err="1"/>
            <a:t>Collecting</a:t>
          </a:r>
          <a:endParaRPr lang="fr-FR" dirty="0"/>
        </a:p>
      </dgm:t>
    </dgm:pt>
    <dgm:pt modelId="{62C49693-A8A9-4E4A-9AF1-30DFB784115D}" type="parTrans" cxnId="{9A002231-5F20-4E6A-A938-25DD2B2E372F}">
      <dgm:prSet/>
      <dgm:spPr/>
      <dgm:t>
        <a:bodyPr/>
        <a:lstStyle/>
        <a:p>
          <a:endParaRPr lang="fr-FR"/>
        </a:p>
      </dgm:t>
    </dgm:pt>
    <dgm:pt modelId="{4C557C1E-EBD2-4E39-AA1A-AA26769CEC3F}" type="sibTrans" cxnId="{9A002231-5F20-4E6A-A938-25DD2B2E372F}">
      <dgm:prSet/>
      <dgm:spPr/>
      <dgm:t>
        <a:bodyPr/>
        <a:lstStyle/>
        <a:p>
          <a:endParaRPr lang="fr-FR"/>
        </a:p>
      </dgm:t>
    </dgm:pt>
    <dgm:pt modelId="{B2010812-3CC0-4CD4-8F83-87CA8F2F7BDD}">
      <dgm:prSet phldrT="[Texte]"/>
      <dgm:spPr/>
      <dgm:t>
        <a:bodyPr/>
        <a:lstStyle/>
        <a:p>
          <a:r>
            <a:rPr lang="fr-FR" dirty="0" err="1"/>
            <a:t>Preprocessing</a:t>
          </a:r>
          <a:endParaRPr lang="fr-FR" dirty="0"/>
        </a:p>
      </dgm:t>
    </dgm:pt>
    <dgm:pt modelId="{A067CC6F-6678-406F-941D-9CCFD1CAB818}" type="parTrans" cxnId="{0E2002B6-1FE9-49D9-8754-B366D3A20265}">
      <dgm:prSet/>
      <dgm:spPr/>
      <dgm:t>
        <a:bodyPr/>
        <a:lstStyle/>
        <a:p>
          <a:endParaRPr lang="fr-FR"/>
        </a:p>
      </dgm:t>
    </dgm:pt>
    <dgm:pt modelId="{E3ECF18C-5EFB-4850-B5B9-1BBCB877A2B7}" type="sibTrans" cxnId="{0E2002B6-1FE9-49D9-8754-B366D3A20265}">
      <dgm:prSet/>
      <dgm:spPr/>
      <dgm:t>
        <a:bodyPr/>
        <a:lstStyle/>
        <a:p>
          <a:endParaRPr lang="fr-FR"/>
        </a:p>
      </dgm:t>
    </dgm:pt>
    <dgm:pt modelId="{2A38525C-7F37-4518-8BA5-C09B709FFF33}">
      <dgm:prSet phldrT="[Texte]"/>
      <dgm:spPr/>
      <dgm:t>
        <a:bodyPr/>
        <a:lstStyle/>
        <a:p>
          <a:r>
            <a:rPr lang="fr-FR" dirty="0"/>
            <a:t>Exploration</a:t>
          </a:r>
        </a:p>
      </dgm:t>
    </dgm:pt>
    <dgm:pt modelId="{207359FE-7FA6-42ED-8BEE-B78F61401ABC}" type="parTrans" cxnId="{F2456052-7D9C-4AA3-8AD2-C244AABB0140}">
      <dgm:prSet/>
      <dgm:spPr/>
      <dgm:t>
        <a:bodyPr/>
        <a:lstStyle/>
        <a:p>
          <a:endParaRPr lang="fr-FR"/>
        </a:p>
      </dgm:t>
    </dgm:pt>
    <dgm:pt modelId="{B05C062E-C9B5-4284-B2AA-35E0C99B8478}" type="sibTrans" cxnId="{F2456052-7D9C-4AA3-8AD2-C244AABB0140}">
      <dgm:prSet/>
      <dgm:spPr/>
      <dgm:t>
        <a:bodyPr/>
        <a:lstStyle/>
        <a:p>
          <a:endParaRPr lang="fr-FR"/>
        </a:p>
      </dgm:t>
    </dgm:pt>
    <dgm:pt modelId="{A29A1F2B-2871-4D83-8915-B48E7F70EBC9}">
      <dgm:prSet phldrT="[Texte]"/>
      <dgm:spPr/>
      <dgm:t>
        <a:bodyPr/>
        <a:lstStyle/>
        <a:p>
          <a:r>
            <a:rPr lang="fr-FR" dirty="0" err="1"/>
            <a:t>Modelisation</a:t>
          </a:r>
          <a:endParaRPr lang="fr-FR" dirty="0"/>
        </a:p>
      </dgm:t>
    </dgm:pt>
    <dgm:pt modelId="{7843552D-BB74-4C2F-A8E8-462258E9545D}" type="parTrans" cxnId="{E674EB49-8F6E-4641-BFAE-B2DE1302C651}">
      <dgm:prSet/>
      <dgm:spPr/>
      <dgm:t>
        <a:bodyPr/>
        <a:lstStyle/>
        <a:p>
          <a:endParaRPr lang="fr-FR"/>
        </a:p>
      </dgm:t>
    </dgm:pt>
    <dgm:pt modelId="{9A2E621D-850A-4753-B4E2-57C804F869B5}" type="sibTrans" cxnId="{E674EB49-8F6E-4641-BFAE-B2DE1302C651}">
      <dgm:prSet/>
      <dgm:spPr/>
      <dgm:t>
        <a:bodyPr/>
        <a:lstStyle/>
        <a:p>
          <a:endParaRPr lang="fr-FR"/>
        </a:p>
      </dgm:t>
    </dgm:pt>
    <dgm:pt modelId="{3B5E53A2-2252-4B41-B676-2B5D0024BBC3}">
      <dgm:prSet phldrT="[Texte]"/>
      <dgm:spPr/>
      <dgm:t>
        <a:bodyPr/>
        <a:lstStyle/>
        <a:p>
          <a:r>
            <a:rPr lang="fr-FR" dirty="0" err="1"/>
            <a:t>Linear</a:t>
          </a:r>
          <a:r>
            <a:rPr lang="fr-FR" dirty="0"/>
            <a:t> </a:t>
          </a:r>
          <a:r>
            <a:rPr lang="fr-FR" dirty="0" err="1"/>
            <a:t>Regression</a:t>
          </a:r>
          <a:endParaRPr lang="fr-FR" dirty="0"/>
        </a:p>
      </dgm:t>
    </dgm:pt>
    <dgm:pt modelId="{E1E66497-E8E2-4D55-90FC-C9DDDD98564C}" type="parTrans" cxnId="{A5C1531D-E04A-4611-9483-BDE46BD0843B}">
      <dgm:prSet/>
      <dgm:spPr/>
      <dgm:t>
        <a:bodyPr/>
        <a:lstStyle/>
        <a:p>
          <a:endParaRPr lang="fr-FR"/>
        </a:p>
      </dgm:t>
    </dgm:pt>
    <dgm:pt modelId="{5736680B-9395-4B0A-87B7-8FE588CB4156}" type="sibTrans" cxnId="{A5C1531D-E04A-4611-9483-BDE46BD0843B}">
      <dgm:prSet/>
      <dgm:spPr/>
      <dgm:t>
        <a:bodyPr/>
        <a:lstStyle/>
        <a:p>
          <a:endParaRPr lang="fr-FR"/>
        </a:p>
      </dgm:t>
    </dgm:pt>
    <dgm:pt modelId="{684E4FCB-BA2C-43FB-971E-E63B8187774A}">
      <dgm:prSet phldrT="[Texte]"/>
      <dgm:spPr/>
      <dgm:t>
        <a:bodyPr/>
        <a:lstStyle/>
        <a:p>
          <a:r>
            <a:rPr lang="fr-FR" dirty="0" err="1"/>
            <a:t>What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available</a:t>
          </a:r>
          <a:r>
            <a:rPr lang="fr-FR" dirty="0"/>
            <a:t>?</a:t>
          </a:r>
        </a:p>
      </dgm:t>
    </dgm:pt>
    <dgm:pt modelId="{461FAA88-ACA5-454D-AB7B-29EE1D731915}" type="parTrans" cxnId="{B34B3674-48FC-4D3A-B395-4893E06C0302}">
      <dgm:prSet/>
      <dgm:spPr/>
      <dgm:t>
        <a:bodyPr/>
        <a:lstStyle/>
        <a:p>
          <a:endParaRPr lang="fr-FR"/>
        </a:p>
      </dgm:t>
    </dgm:pt>
    <dgm:pt modelId="{D6321424-4208-4CDA-9F35-7CC7C5002458}" type="sibTrans" cxnId="{B34B3674-48FC-4D3A-B395-4893E06C0302}">
      <dgm:prSet/>
      <dgm:spPr/>
      <dgm:t>
        <a:bodyPr/>
        <a:lstStyle/>
        <a:p>
          <a:endParaRPr lang="fr-FR"/>
        </a:p>
      </dgm:t>
    </dgm:pt>
    <dgm:pt modelId="{4E02CEC6-83E0-4132-AA9A-93B404AE4A0F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A8DF389-F70B-44FC-8522-FB13FA82E6AE}" type="parTrans" cxnId="{9B65FBA1-8D1C-465D-878E-6C085BA31AFB}">
      <dgm:prSet/>
      <dgm:spPr/>
      <dgm:t>
        <a:bodyPr/>
        <a:lstStyle/>
        <a:p>
          <a:endParaRPr lang="fr-FR"/>
        </a:p>
      </dgm:t>
    </dgm:pt>
    <dgm:pt modelId="{94EBF6ED-5218-4CCE-95C4-640A039B50D5}" type="sibTrans" cxnId="{9B65FBA1-8D1C-465D-878E-6C085BA31AFB}">
      <dgm:prSet/>
      <dgm:spPr/>
      <dgm:t>
        <a:bodyPr/>
        <a:lstStyle/>
        <a:p>
          <a:endParaRPr lang="fr-FR"/>
        </a:p>
      </dgm:t>
    </dgm:pt>
    <dgm:pt modelId="{0FAECC72-DE13-47F7-9479-7A2C4C508070}">
      <dgm:prSet phldrT="[Texte]"/>
      <dgm:spPr/>
      <dgm:t>
        <a:bodyPr/>
        <a:lstStyle/>
        <a:p>
          <a:r>
            <a:rPr lang="fr-FR" dirty="0" err="1"/>
            <a:t>Cleaning</a:t>
          </a:r>
          <a:endParaRPr lang="fr-FR" dirty="0"/>
        </a:p>
      </dgm:t>
    </dgm:pt>
    <dgm:pt modelId="{9F15E4E1-4BD6-43F9-BAED-F83765E107B1}" type="parTrans" cxnId="{92190E8A-86E9-4E6F-895C-7E8C74FBC841}">
      <dgm:prSet/>
      <dgm:spPr/>
      <dgm:t>
        <a:bodyPr/>
        <a:lstStyle/>
        <a:p>
          <a:endParaRPr lang="fr-FR"/>
        </a:p>
      </dgm:t>
    </dgm:pt>
    <dgm:pt modelId="{F92B907B-F5E0-493A-A493-E94455E068ED}" type="sibTrans" cxnId="{92190E8A-86E9-4E6F-895C-7E8C74FBC841}">
      <dgm:prSet/>
      <dgm:spPr/>
      <dgm:t>
        <a:bodyPr/>
        <a:lstStyle/>
        <a:p>
          <a:endParaRPr lang="fr-FR"/>
        </a:p>
      </dgm:t>
    </dgm:pt>
    <dgm:pt modelId="{4507F6C0-302D-433C-8F0A-097805E7893A}">
      <dgm:prSet phldrT="[Texte]"/>
      <dgm:spPr/>
      <dgm:t>
        <a:bodyPr/>
        <a:lstStyle/>
        <a:p>
          <a:r>
            <a:rPr lang="fr-FR" dirty="0" err="1"/>
            <a:t>Merging</a:t>
          </a:r>
          <a:endParaRPr lang="fr-FR" dirty="0"/>
        </a:p>
      </dgm:t>
    </dgm:pt>
    <dgm:pt modelId="{B8D9E2BF-5FF7-4113-BE81-1BF912736F26}" type="parTrans" cxnId="{F4AC1447-FA2B-41B2-AF5A-8D8EA139C89A}">
      <dgm:prSet/>
      <dgm:spPr/>
      <dgm:t>
        <a:bodyPr/>
        <a:lstStyle/>
        <a:p>
          <a:endParaRPr lang="fr-FR"/>
        </a:p>
      </dgm:t>
    </dgm:pt>
    <dgm:pt modelId="{1C92349F-4256-435E-B92D-C2D8DEBB84ED}" type="sibTrans" cxnId="{F4AC1447-FA2B-41B2-AF5A-8D8EA139C89A}">
      <dgm:prSet/>
      <dgm:spPr/>
      <dgm:t>
        <a:bodyPr/>
        <a:lstStyle/>
        <a:p>
          <a:endParaRPr lang="fr-FR"/>
        </a:p>
      </dgm:t>
    </dgm:pt>
    <dgm:pt modelId="{BB89F4A7-B439-4CB2-8612-999849DFDAF7}">
      <dgm:prSet phldrT="[Texte]"/>
      <dgm:spPr/>
      <dgm:t>
        <a:bodyPr/>
        <a:lstStyle/>
        <a:p>
          <a:endParaRPr lang="fr-FR" dirty="0"/>
        </a:p>
      </dgm:t>
    </dgm:pt>
    <dgm:pt modelId="{B6A99A1A-B90D-4921-8390-842F1420DD03}" type="parTrans" cxnId="{DD868377-0B75-4329-84B4-3E831F8F0431}">
      <dgm:prSet/>
      <dgm:spPr/>
      <dgm:t>
        <a:bodyPr/>
        <a:lstStyle/>
        <a:p>
          <a:endParaRPr lang="fr-FR"/>
        </a:p>
      </dgm:t>
    </dgm:pt>
    <dgm:pt modelId="{11463A23-5111-4D40-B577-6724BB4FF59D}" type="sibTrans" cxnId="{DD868377-0B75-4329-84B4-3E831F8F0431}">
      <dgm:prSet/>
      <dgm:spPr/>
      <dgm:t>
        <a:bodyPr/>
        <a:lstStyle/>
        <a:p>
          <a:endParaRPr lang="fr-FR"/>
        </a:p>
      </dgm:t>
    </dgm:pt>
    <dgm:pt modelId="{CCEE202A-9C66-4B5B-9289-426BBFC462D0}">
      <dgm:prSet phldrT="[Texte]"/>
      <dgm:spPr/>
      <dgm:t>
        <a:bodyPr/>
        <a:lstStyle/>
        <a:p>
          <a:r>
            <a:rPr lang="fr-FR" dirty="0"/>
            <a:t>Display Target</a:t>
          </a:r>
        </a:p>
      </dgm:t>
    </dgm:pt>
    <dgm:pt modelId="{EF321253-5E6C-4880-A721-E67A72FBF07D}" type="parTrans" cxnId="{E0E0DAF5-0ADA-4A7F-8BFE-8D69E970BFCA}">
      <dgm:prSet/>
      <dgm:spPr/>
      <dgm:t>
        <a:bodyPr/>
        <a:lstStyle/>
        <a:p>
          <a:endParaRPr lang="fr-FR"/>
        </a:p>
      </dgm:t>
    </dgm:pt>
    <dgm:pt modelId="{A5ADBA4C-D5D4-4B0B-90EF-1757F1F6F114}" type="sibTrans" cxnId="{E0E0DAF5-0ADA-4A7F-8BFE-8D69E970BFCA}">
      <dgm:prSet/>
      <dgm:spPr/>
      <dgm:t>
        <a:bodyPr/>
        <a:lstStyle/>
        <a:p>
          <a:endParaRPr lang="fr-FR"/>
        </a:p>
      </dgm:t>
    </dgm:pt>
    <dgm:pt modelId="{323CE946-454B-4FC0-A452-1799607A768A}">
      <dgm:prSet phldrT="[Texte]"/>
      <dgm:spPr/>
      <dgm:t>
        <a:bodyPr/>
        <a:lstStyle/>
        <a:p>
          <a:r>
            <a:rPr lang="fr-FR" dirty="0" err="1"/>
            <a:t>Meaning</a:t>
          </a:r>
          <a:r>
            <a:rPr lang="fr-FR" dirty="0"/>
            <a:t>?</a:t>
          </a:r>
        </a:p>
      </dgm:t>
    </dgm:pt>
    <dgm:pt modelId="{D7F493F7-3514-476C-BDF8-F1F98284843A}" type="parTrans" cxnId="{84FAF4A0-0DC0-45DF-958D-42B379DB8E1C}">
      <dgm:prSet/>
      <dgm:spPr/>
      <dgm:t>
        <a:bodyPr/>
        <a:lstStyle/>
        <a:p>
          <a:endParaRPr lang="fr-FR"/>
        </a:p>
      </dgm:t>
    </dgm:pt>
    <dgm:pt modelId="{E5D8E115-32DD-4858-A4D0-D0BCAD76B7EA}" type="sibTrans" cxnId="{84FAF4A0-0DC0-45DF-958D-42B379DB8E1C}">
      <dgm:prSet/>
      <dgm:spPr/>
      <dgm:t>
        <a:bodyPr/>
        <a:lstStyle/>
        <a:p>
          <a:endParaRPr lang="fr-FR"/>
        </a:p>
      </dgm:t>
    </dgm:pt>
    <dgm:pt modelId="{A0314DAB-580D-45C4-BE6F-F0CCB9ED841F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B05EF502-46B9-4D4D-9370-A16ED432424A}" type="parTrans" cxnId="{C9CCDF14-C782-4D83-8C4A-FEE39ABDBE99}">
      <dgm:prSet/>
      <dgm:spPr/>
      <dgm:t>
        <a:bodyPr/>
        <a:lstStyle/>
        <a:p>
          <a:endParaRPr lang="fr-FR"/>
        </a:p>
      </dgm:t>
    </dgm:pt>
    <dgm:pt modelId="{F5FD3321-5421-4954-B377-2BB1068DAA55}" type="sibTrans" cxnId="{C9CCDF14-C782-4D83-8C4A-FEE39ABDBE99}">
      <dgm:prSet/>
      <dgm:spPr/>
      <dgm:t>
        <a:bodyPr/>
        <a:lstStyle/>
        <a:p>
          <a:endParaRPr lang="fr-FR"/>
        </a:p>
      </dgm:t>
    </dgm:pt>
    <dgm:pt modelId="{F8FD2C63-E51A-4C57-8FC5-195E28384400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34133AA0-53A9-4A88-826A-ADEE0CA49D7B}" type="parTrans" cxnId="{25BDBFA4-36E2-400F-B7D2-4C00910C89FD}">
      <dgm:prSet/>
      <dgm:spPr/>
      <dgm:t>
        <a:bodyPr/>
        <a:lstStyle/>
        <a:p>
          <a:endParaRPr lang="fr-FR"/>
        </a:p>
      </dgm:t>
    </dgm:pt>
    <dgm:pt modelId="{EEB01222-7F4D-4521-8B47-A5FA64C519E2}" type="sibTrans" cxnId="{25BDBFA4-36E2-400F-B7D2-4C00910C89FD}">
      <dgm:prSet/>
      <dgm:spPr/>
      <dgm:t>
        <a:bodyPr/>
        <a:lstStyle/>
        <a:p>
          <a:endParaRPr lang="fr-FR"/>
        </a:p>
      </dgm:t>
    </dgm:pt>
    <dgm:pt modelId="{C8583309-2BF5-4301-9858-FB10DA772249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DF556688-F5FA-4919-B50B-3D146505424D}" type="parTrans" cxnId="{67BE9AD7-DC50-4CAF-896B-129375B916ED}">
      <dgm:prSet/>
      <dgm:spPr/>
      <dgm:t>
        <a:bodyPr/>
        <a:lstStyle/>
        <a:p>
          <a:endParaRPr lang="fr-FR"/>
        </a:p>
      </dgm:t>
    </dgm:pt>
    <dgm:pt modelId="{39935BEA-A6B1-4FE9-B63A-E583F6CEDD17}" type="sibTrans" cxnId="{67BE9AD7-DC50-4CAF-896B-129375B916ED}">
      <dgm:prSet/>
      <dgm:spPr/>
      <dgm:t>
        <a:bodyPr/>
        <a:lstStyle/>
        <a:p>
          <a:endParaRPr lang="fr-FR"/>
        </a:p>
      </dgm:t>
    </dgm:pt>
    <dgm:pt modelId="{D420DDF6-6089-4CC8-AD51-4E779A3877D6}">
      <dgm:prSet phldrT="[Texte]"/>
      <dgm:spPr/>
      <dgm:t>
        <a:bodyPr/>
        <a:lstStyle/>
        <a:p>
          <a:r>
            <a:rPr lang="fr-FR" dirty="0"/>
            <a:t>Download</a:t>
          </a:r>
        </a:p>
      </dgm:t>
    </dgm:pt>
    <dgm:pt modelId="{E6AC31CB-682A-451B-A5C1-05FD5338405D}" type="parTrans" cxnId="{10EC01A3-2296-4803-9FAB-3ABEE118D762}">
      <dgm:prSet/>
      <dgm:spPr/>
      <dgm:t>
        <a:bodyPr/>
        <a:lstStyle/>
        <a:p>
          <a:endParaRPr lang="fr-FR"/>
        </a:p>
      </dgm:t>
    </dgm:pt>
    <dgm:pt modelId="{0D9E158D-8CB6-4FA1-AF4C-31A50B9EEE87}" type="sibTrans" cxnId="{10EC01A3-2296-4803-9FAB-3ABEE118D762}">
      <dgm:prSet/>
      <dgm:spPr/>
      <dgm:t>
        <a:bodyPr/>
        <a:lstStyle/>
        <a:p>
          <a:endParaRPr lang="fr-FR"/>
        </a:p>
      </dgm:t>
    </dgm:pt>
    <dgm:pt modelId="{A6CD5A5D-4746-4028-B83B-94DE3B56882F}">
      <dgm:prSet phldrT="[Texte]"/>
      <dgm:spPr/>
      <dgm:t>
        <a:bodyPr/>
        <a:lstStyle/>
        <a:p>
          <a:r>
            <a:rPr lang="fr-FR" dirty="0"/>
            <a:t>More </a:t>
          </a:r>
          <a:r>
            <a:rPr lang="fr-FR" dirty="0" err="1"/>
            <a:t>cleaning</a:t>
          </a:r>
          <a:r>
            <a:rPr lang="fr-FR" dirty="0"/>
            <a:t>?</a:t>
          </a:r>
        </a:p>
      </dgm:t>
    </dgm:pt>
    <dgm:pt modelId="{91868FCC-E226-4F51-87FB-D00F697B4393}" type="parTrans" cxnId="{F8B77042-7A47-4267-8788-5AD1C8F2F342}">
      <dgm:prSet/>
      <dgm:spPr/>
      <dgm:t>
        <a:bodyPr/>
        <a:lstStyle/>
        <a:p>
          <a:endParaRPr lang="fr-FR"/>
        </a:p>
      </dgm:t>
    </dgm:pt>
    <dgm:pt modelId="{AD7CF910-8ECE-4376-8C90-50DDE4926528}" type="sibTrans" cxnId="{F8B77042-7A47-4267-8788-5AD1C8F2F342}">
      <dgm:prSet/>
      <dgm:spPr/>
      <dgm:t>
        <a:bodyPr/>
        <a:lstStyle/>
        <a:p>
          <a:endParaRPr lang="fr-FR"/>
        </a:p>
      </dgm:t>
    </dgm:pt>
    <dgm:pt modelId="{D3EA6D0A-AE1D-437A-B25F-2CBC6D782E09}" type="pres">
      <dgm:prSet presAssocID="{0B2884A8-C61A-47E0-88A0-4B991582B611}" presName="Name0" presStyleCnt="0">
        <dgm:presLayoutVars>
          <dgm:dir/>
          <dgm:animLvl val="lvl"/>
          <dgm:resizeHandles val="exact"/>
        </dgm:presLayoutVars>
      </dgm:prSet>
      <dgm:spPr/>
    </dgm:pt>
    <dgm:pt modelId="{A8B60FC1-D798-4694-BD6A-660ED8082F5A}" type="pres">
      <dgm:prSet presAssocID="{0469192A-6BB4-43FF-ABAD-AECC7A555A59}" presName="composite" presStyleCnt="0"/>
      <dgm:spPr/>
    </dgm:pt>
    <dgm:pt modelId="{E8B05688-E45A-4ABA-AA71-0A072B8680B5}" type="pres">
      <dgm:prSet presAssocID="{0469192A-6BB4-43FF-ABAD-AECC7A555A5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42188D5-C3DE-45DB-A634-05ADFE28CD04}" type="pres">
      <dgm:prSet presAssocID="{0469192A-6BB4-43FF-ABAD-AECC7A555A59}" presName="desTx" presStyleLbl="revTx" presStyleIdx="0" presStyleCnt="4">
        <dgm:presLayoutVars>
          <dgm:bulletEnabled val="1"/>
        </dgm:presLayoutVars>
      </dgm:prSet>
      <dgm:spPr/>
    </dgm:pt>
    <dgm:pt modelId="{08C0D104-5104-48C8-8EB1-1E4EB650B10C}" type="pres">
      <dgm:prSet presAssocID="{4C557C1E-EBD2-4E39-AA1A-AA26769CEC3F}" presName="space" presStyleCnt="0"/>
      <dgm:spPr/>
    </dgm:pt>
    <dgm:pt modelId="{9875E8CF-687B-4BAD-9B1E-A3D0734ECF80}" type="pres">
      <dgm:prSet presAssocID="{B2010812-3CC0-4CD4-8F83-87CA8F2F7BDD}" presName="composite" presStyleCnt="0"/>
      <dgm:spPr/>
    </dgm:pt>
    <dgm:pt modelId="{4673DFFF-1970-42D4-8886-B4F6928D42BF}" type="pres">
      <dgm:prSet presAssocID="{B2010812-3CC0-4CD4-8F83-87CA8F2F7BD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9665076-877C-47BE-B9B3-4C18571A7925}" type="pres">
      <dgm:prSet presAssocID="{B2010812-3CC0-4CD4-8F83-87CA8F2F7BDD}" presName="desTx" presStyleLbl="revTx" presStyleIdx="1" presStyleCnt="4">
        <dgm:presLayoutVars>
          <dgm:bulletEnabled val="1"/>
        </dgm:presLayoutVars>
      </dgm:prSet>
      <dgm:spPr/>
    </dgm:pt>
    <dgm:pt modelId="{24309624-87A2-4F8B-B60C-7547DC10FD2C}" type="pres">
      <dgm:prSet presAssocID="{E3ECF18C-5EFB-4850-B5B9-1BBCB877A2B7}" presName="space" presStyleCnt="0"/>
      <dgm:spPr/>
    </dgm:pt>
    <dgm:pt modelId="{11382A30-4787-46B9-88BB-C1F953FC5BCF}" type="pres">
      <dgm:prSet presAssocID="{2A38525C-7F37-4518-8BA5-C09B709FFF33}" presName="composite" presStyleCnt="0"/>
      <dgm:spPr/>
    </dgm:pt>
    <dgm:pt modelId="{D88BBE5E-62D0-4ADD-9C87-24E9A1FA1376}" type="pres">
      <dgm:prSet presAssocID="{2A38525C-7F37-4518-8BA5-C09B709FFF3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F91DAC-DE5C-4625-ADB0-5107187D9866}" type="pres">
      <dgm:prSet presAssocID="{2A38525C-7F37-4518-8BA5-C09B709FFF33}" presName="desTx" presStyleLbl="revTx" presStyleIdx="2" presStyleCnt="4">
        <dgm:presLayoutVars>
          <dgm:bulletEnabled val="1"/>
        </dgm:presLayoutVars>
      </dgm:prSet>
      <dgm:spPr/>
    </dgm:pt>
    <dgm:pt modelId="{5DE8E1D1-7041-45CB-9AE8-FA529C320A5E}" type="pres">
      <dgm:prSet presAssocID="{B05C062E-C9B5-4284-B2AA-35E0C99B8478}" presName="space" presStyleCnt="0"/>
      <dgm:spPr/>
    </dgm:pt>
    <dgm:pt modelId="{677B109F-1F2B-46C2-AC1A-74B1CB113D73}" type="pres">
      <dgm:prSet presAssocID="{A29A1F2B-2871-4D83-8915-B48E7F70EBC9}" presName="composite" presStyleCnt="0"/>
      <dgm:spPr/>
    </dgm:pt>
    <dgm:pt modelId="{F42DC3AA-E258-43BE-9DB5-EEF0C25D47E5}" type="pres">
      <dgm:prSet presAssocID="{A29A1F2B-2871-4D83-8915-B48E7F70EBC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D1C9062-AB8E-43CC-98BC-5B98F04119F3}" type="pres">
      <dgm:prSet presAssocID="{A29A1F2B-2871-4D83-8915-B48E7F70EBC9}" presName="desTx" presStyleLbl="revTx" presStyleIdx="3" presStyleCnt="4">
        <dgm:presLayoutVars>
          <dgm:bulletEnabled val="1"/>
        </dgm:presLayoutVars>
      </dgm:prSet>
      <dgm:spPr/>
    </dgm:pt>
    <dgm:pt modelId="{3019D30F-ACE1-45C0-8E78-5B86120CC2B6}" type="pres">
      <dgm:prSet presAssocID="{9A2E621D-850A-4753-B4E2-57C804F869B5}" presName="space" presStyleCnt="0"/>
      <dgm:spPr/>
    </dgm:pt>
    <dgm:pt modelId="{91FCAE87-C315-4AA4-B123-0BA7400C9BC4}" type="pres">
      <dgm:prSet presAssocID="{4E02CEC6-83E0-4132-AA9A-93B404AE4A0F}" presName="composite" presStyleCnt="0"/>
      <dgm:spPr/>
    </dgm:pt>
    <dgm:pt modelId="{468266D3-BD30-4DDF-9F9D-9A63974A7711}" type="pres">
      <dgm:prSet presAssocID="{4E02CEC6-83E0-4132-AA9A-93B404AE4A0F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2DCE491B-9046-4E18-8AEA-8C5B4C6502E4}" type="pres">
      <dgm:prSet presAssocID="{4E02CEC6-83E0-4132-AA9A-93B404AE4A0F}" presName="desTx" presStyleLbl="revTx" presStyleIdx="3" presStyleCnt="4">
        <dgm:presLayoutVars>
          <dgm:bulletEnabled val="1"/>
        </dgm:presLayoutVars>
      </dgm:prSet>
      <dgm:spPr/>
    </dgm:pt>
  </dgm:ptLst>
  <dgm:cxnLst>
    <dgm:cxn modelId="{C9CCDF14-C782-4D83-8C4A-FEE39ABDBE99}" srcId="{B2010812-3CC0-4CD4-8F83-87CA8F2F7BDD}" destId="{A0314DAB-580D-45C4-BE6F-F0CCB9ED841F}" srcOrd="2" destOrd="0" parTransId="{B05EF502-46B9-4D4D-9370-A16ED432424A}" sibTransId="{F5FD3321-5421-4954-B377-2BB1068DAA55}"/>
    <dgm:cxn modelId="{A5C1531D-E04A-4611-9483-BDE46BD0843B}" srcId="{A29A1F2B-2871-4D83-8915-B48E7F70EBC9}" destId="{3B5E53A2-2252-4B41-B676-2B5D0024BBC3}" srcOrd="0" destOrd="0" parTransId="{E1E66497-E8E2-4D55-90FC-C9DDDD98564C}" sibTransId="{5736680B-9395-4B0A-87B7-8FE588CB4156}"/>
    <dgm:cxn modelId="{80628124-14F7-4B2D-98D1-3E59B4FF979C}" type="presOf" srcId="{D420DDF6-6089-4CC8-AD51-4E779A3877D6}" destId="{D42188D5-C3DE-45DB-A634-05ADFE28CD04}" srcOrd="0" destOrd="0" presId="urn:microsoft.com/office/officeart/2005/8/layout/chevron1"/>
    <dgm:cxn modelId="{538B9E27-8995-421E-8A3B-212E057D8CF9}" type="presOf" srcId="{BB89F4A7-B439-4CB2-8612-999849DFDAF7}" destId="{39665076-877C-47BE-B9B3-4C18571A7925}" srcOrd="0" destOrd="3" presId="urn:microsoft.com/office/officeart/2005/8/layout/chevron1"/>
    <dgm:cxn modelId="{9A002231-5F20-4E6A-A938-25DD2B2E372F}" srcId="{0B2884A8-C61A-47E0-88A0-4B991582B611}" destId="{0469192A-6BB4-43FF-ABAD-AECC7A555A59}" srcOrd="0" destOrd="0" parTransId="{62C49693-A8A9-4E4A-9AF1-30DFB784115D}" sibTransId="{4C557C1E-EBD2-4E39-AA1A-AA26769CEC3F}"/>
    <dgm:cxn modelId="{0D6A475C-FFD2-493E-92EE-781E9F33F336}" type="presOf" srcId="{4E02CEC6-83E0-4132-AA9A-93B404AE4A0F}" destId="{468266D3-BD30-4DDF-9F9D-9A63974A7711}" srcOrd="0" destOrd="0" presId="urn:microsoft.com/office/officeart/2005/8/layout/chevron1"/>
    <dgm:cxn modelId="{F8B77042-7A47-4267-8788-5AD1C8F2F342}" srcId="{2A38525C-7F37-4518-8BA5-C09B709FFF33}" destId="{A6CD5A5D-4746-4028-B83B-94DE3B56882F}" srcOrd="2" destOrd="0" parTransId="{91868FCC-E226-4F51-87FB-D00F697B4393}" sibTransId="{AD7CF910-8ECE-4376-8C90-50DDE4926528}"/>
    <dgm:cxn modelId="{F4AC1447-FA2B-41B2-AF5A-8D8EA139C89A}" srcId="{B2010812-3CC0-4CD4-8F83-87CA8F2F7BDD}" destId="{4507F6C0-302D-433C-8F0A-097805E7893A}" srcOrd="1" destOrd="0" parTransId="{B8D9E2BF-5FF7-4113-BE81-1BF912736F26}" sibTransId="{1C92349F-4256-435E-B92D-C2D8DEBB84ED}"/>
    <dgm:cxn modelId="{E563BD49-404A-4AB9-93F9-038780C8E2D6}" type="presOf" srcId="{4507F6C0-302D-433C-8F0A-097805E7893A}" destId="{39665076-877C-47BE-B9B3-4C18571A7925}" srcOrd="0" destOrd="1" presId="urn:microsoft.com/office/officeart/2005/8/layout/chevron1"/>
    <dgm:cxn modelId="{E674EB49-8F6E-4641-BFAE-B2DE1302C651}" srcId="{0B2884A8-C61A-47E0-88A0-4B991582B611}" destId="{A29A1F2B-2871-4D83-8915-B48E7F70EBC9}" srcOrd="3" destOrd="0" parTransId="{7843552D-BB74-4C2F-A8E8-462258E9545D}" sibTransId="{9A2E621D-850A-4753-B4E2-57C804F869B5}"/>
    <dgm:cxn modelId="{F2456052-7D9C-4AA3-8AD2-C244AABB0140}" srcId="{0B2884A8-C61A-47E0-88A0-4B991582B611}" destId="{2A38525C-7F37-4518-8BA5-C09B709FFF33}" srcOrd="2" destOrd="0" parTransId="{207359FE-7FA6-42ED-8BEE-B78F61401ABC}" sibTransId="{B05C062E-C9B5-4284-B2AA-35E0C99B8478}"/>
    <dgm:cxn modelId="{B34B3674-48FC-4D3A-B395-4893E06C0302}" srcId="{2A38525C-7F37-4518-8BA5-C09B709FFF33}" destId="{684E4FCB-BA2C-43FB-971E-E63B8187774A}" srcOrd="0" destOrd="0" parTransId="{461FAA88-ACA5-454D-AB7B-29EE1D731915}" sibTransId="{D6321424-4208-4CDA-9F35-7CC7C5002458}"/>
    <dgm:cxn modelId="{DD868377-0B75-4329-84B4-3E831F8F0431}" srcId="{B2010812-3CC0-4CD4-8F83-87CA8F2F7BDD}" destId="{BB89F4A7-B439-4CB2-8612-999849DFDAF7}" srcOrd="3" destOrd="0" parTransId="{B6A99A1A-B90D-4921-8390-842F1420DD03}" sibTransId="{11463A23-5111-4D40-B577-6724BB4FF59D}"/>
    <dgm:cxn modelId="{6D9DAC80-8E02-4652-ABD8-F6109876F8A9}" type="presOf" srcId="{CCEE202A-9C66-4B5B-9289-426BBFC462D0}" destId="{6EF91DAC-DE5C-4625-ADB0-5107187D9866}" srcOrd="0" destOrd="3" presId="urn:microsoft.com/office/officeart/2005/8/layout/chevron1"/>
    <dgm:cxn modelId="{24126287-64D3-4624-BB08-33911215770B}" type="presOf" srcId="{0469192A-6BB4-43FF-ABAD-AECC7A555A59}" destId="{E8B05688-E45A-4ABA-AA71-0A072B8680B5}" srcOrd="0" destOrd="0" presId="urn:microsoft.com/office/officeart/2005/8/layout/chevron1"/>
    <dgm:cxn modelId="{92190E8A-86E9-4E6F-895C-7E8C74FBC841}" srcId="{B2010812-3CC0-4CD4-8F83-87CA8F2F7BDD}" destId="{0FAECC72-DE13-47F7-9479-7A2C4C508070}" srcOrd="0" destOrd="0" parTransId="{9F15E4E1-4BD6-43F9-BAED-F83765E107B1}" sibTransId="{F92B907B-F5E0-493A-A493-E94455E068ED}"/>
    <dgm:cxn modelId="{C5A09C95-CA01-4090-99E4-9C6352C02EED}" type="presOf" srcId="{0B2884A8-C61A-47E0-88A0-4B991582B611}" destId="{D3EA6D0A-AE1D-437A-B25F-2CBC6D782E09}" srcOrd="0" destOrd="0" presId="urn:microsoft.com/office/officeart/2005/8/layout/chevron1"/>
    <dgm:cxn modelId="{84FAF4A0-0DC0-45DF-958D-42B379DB8E1C}" srcId="{2A38525C-7F37-4518-8BA5-C09B709FFF33}" destId="{323CE946-454B-4FC0-A452-1799607A768A}" srcOrd="1" destOrd="0" parTransId="{D7F493F7-3514-476C-BDF8-F1F98284843A}" sibTransId="{E5D8E115-32DD-4858-A4D0-D0BCAD76B7EA}"/>
    <dgm:cxn modelId="{9B65FBA1-8D1C-465D-878E-6C085BA31AFB}" srcId="{0B2884A8-C61A-47E0-88A0-4B991582B611}" destId="{4E02CEC6-83E0-4132-AA9A-93B404AE4A0F}" srcOrd="4" destOrd="0" parTransId="{FA8DF389-F70B-44FC-8522-FB13FA82E6AE}" sibTransId="{94EBF6ED-5218-4CCE-95C4-640A039B50D5}"/>
    <dgm:cxn modelId="{10EC01A3-2296-4803-9FAB-3ABEE118D762}" srcId="{0469192A-6BB4-43FF-ABAD-AECC7A555A59}" destId="{D420DDF6-6089-4CC8-AD51-4E779A3877D6}" srcOrd="0" destOrd="0" parTransId="{E6AC31CB-682A-451B-A5C1-05FD5338405D}" sibTransId="{0D9E158D-8CB6-4FA1-AF4C-31A50B9EEE87}"/>
    <dgm:cxn modelId="{25BDBFA4-36E2-400F-B7D2-4C00910C89FD}" srcId="{2A38525C-7F37-4518-8BA5-C09B709FFF33}" destId="{F8FD2C63-E51A-4C57-8FC5-195E28384400}" srcOrd="4" destOrd="0" parTransId="{34133AA0-53A9-4A88-826A-ADEE0CA49D7B}" sibTransId="{EEB01222-7F4D-4521-8B47-A5FA64C519E2}"/>
    <dgm:cxn modelId="{029093A6-3679-414D-9FB7-D3F6A4AB2F5A}" type="presOf" srcId="{684E4FCB-BA2C-43FB-971E-E63B8187774A}" destId="{6EF91DAC-DE5C-4625-ADB0-5107187D9866}" srcOrd="0" destOrd="0" presId="urn:microsoft.com/office/officeart/2005/8/layout/chevron1"/>
    <dgm:cxn modelId="{FCB220AA-33CC-4A32-9765-E12C247DB516}" type="presOf" srcId="{A29A1F2B-2871-4D83-8915-B48E7F70EBC9}" destId="{F42DC3AA-E258-43BE-9DB5-EEF0C25D47E5}" srcOrd="0" destOrd="0" presId="urn:microsoft.com/office/officeart/2005/8/layout/chevron1"/>
    <dgm:cxn modelId="{0E6AB5B0-948E-41F4-9D48-99E1A0C1E7ED}" type="presOf" srcId="{3B5E53A2-2252-4B41-B676-2B5D0024BBC3}" destId="{1D1C9062-AB8E-43CC-98BC-5B98F04119F3}" srcOrd="0" destOrd="0" presId="urn:microsoft.com/office/officeart/2005/8/layout/chevron1"/>
    <dgm:cxn modelId="{0E2002B6-1FE9-49D9-8754-B366D3A20265}" srcId="{0B2884A8-C61A-47E0-88A0-4B991582B611}" destId="{B2010812-3CC0-4CD4-8F83-87CA8F2F7BDD}" srcOrd="1" destOrd="0" parTransId="{A067CC6F-6678-406F-941D-9CCFD1CAB818}" sibTransId="{E3ECF18C-5EFB-4850-B5B9-1BBCB877A2B7}"/>
    <dgm:cxn modelId="{CC1596BD-66E4-4A99-9624-48120E8FBB37}" type="presOf" srcId="{2A38525C-7F37-4518-8BA5-C09B709FFF33}" destId="{D88BBE5E-62D0-4ADD-9C87-24E9A1FA1376}" srcOrd="0" destOrd="0" presId="urn:microsoft.com/office/officeart/2005/8/layout/chevron1"/>
    <dgm:cxn modelId="{859139C1-BC94-42AA-8A0E-8A6BB0B2E29E}" type="presOf" srcId="{0FAECC72-DE13-47F7-9479-7A2C4C508070}" destId="{39665076-877C-47BE-B9B3-4C18571A7925}" srcOrd="0" destOrd="0" presId="urn:microsoft.com/office/officeart/2005/8/layout/chevron1"/>
    <dgm:cxn modelId="{AF3AC7C7-F2BA-4F6A-B122-F6BFBC0E00FB}" type="presOf" srcId="{A0314DAB-580D-45C4-BE6F-F0CCB9ED841F}" destId="{39665076-877C-47BE-B9B3-4C18571A7925}" srcOrd="0" destOrd="2" presId="urn:microsoft.com/office/officeart/2005/8/layout/chevron1"/>
    <dgm:cxn modelId="{67BE9AD7-DC50-4CAF-896B-129375B916ED}" srcId="{A29A1F2B-2871-4D83-8915-B48E7F70EBC9}" destId="{C8583309-2BF5-4301-9858-FB10DA772249}" srcOrd="1" destOrd="0" parTransId="{DF556688-F5FA-4919-B50B-3D146505424D}" sibTransId="{39935BEA-A6B1-4FE9-B63A-E583F6CEDD17}"/>
    <dgm:cxn modelId="{2BBA67D8-A7F9-4E6A-AFE8-1CCDDD775E5D}" type="presOf" srcId="{B2010812-3CC0-4CD4-8F83-87CA8F2F7BDD}" destId="{4673DFFF-1970-42D4-8886-B4F6928D42BF}" srcOrd="0" destOrd="0" presId="urn:microsoft.com/office/officeart/2005/8/layout/chevron1"/>
    <dgm:cxn modelId="{CAE913E4-3965-432C-A34E-10B474AABCDA}" type="presOf" srcId="{323CE946-454B-4FC0-A452-1799607A768A}" destId="{6EF91DAC-DE5C-4625-ADB0-5107187D9866}" srcOrd="0" destOrd="1" presId="urn:microsoft.com/office/officeart/2005/8/layout/chevron1"/>
    <dgm:cxn modelId="{3B6933E9-389B-4FD2-A9D8-E9905F15970B}" type="presOf" srcId="{C8583309-2BF5-4301-9858-FB10DA772249}" destId="{1D1C9062-AB8E-43CC-98BC-5B98F04119F3}" srcOrd="0" destOrd="1" presId="urn:microsoft.com/office/officeart/2005/8/layout/chevron1"/>
    <dgm:cxn modelId="{E8D49EED-2B6C-4C4A-A332-41A288953F1C}" type="presOf" srcId="{F8FD2C63-E51A-4C57-8FC5-195E28384400}" destId="{6EF91DAC-DE5C-4625-ADB0-5107187D9866}" srcOrd="0" destOrd="4" presId="urn:microsoft.com/office/officeart/2005/8/layout/chevron1"/>
    <dgm:cxn modelId="{E0E0DAF5-0ADA-4A7F-8BFE-8D69E970BFCA}" srcId="{2A38525C-7F37-4518-8BA5-C09B709FFF33}" destId="{CCEE202A-9C66-4B5B-9289-426BBFC462D0}" srcOrd="3" destOrd="0" parTransId="{EF321253-5E6C-4880-A721-E67A72FBF07D}" sibTransId="{A5ADBA4C-D5D4-4B0B-90EF-1757F1F6F114}"/>
    <dgm:cxn modelId="{6B9800F6-E708-4B89-912C-4678A6DB22C3}" type="presOf" srcId="{A6CD5A5D-4746-4028-B83B-94DE3B56882F}" destId="{6EF91DAC-DE5C-4625-ADB0-5107187D9866}" srcOrd="0" destOrd="2" presId="urn:microsoft.com/office/officeart/2005/8/layout/chevron1"/>
    <dgm:cxn modelId="{CF983C9D-0C0A-49BD-92CD-A395CF65C1E4}" type="presParOf" srcId="{D3EA6D0A-AE1D-437A-B25F-2CBC6D782E09}" destId="{A8B60FC1-D798-4694-BD6A-660ED8082F5A}" srcOrd="0" destOrd="0" presId="urn:microsoft.com/office/officeart/2005/8/layout/chevron1"/>
    <dgm:cxn modelId="{5AFFD073-ADB8-4DC2-87BD-C67D01CC501C}" type="presParOf" srcId="{A8B60FC1-D798-4694-BD6A-660ED8082F5A}" destId="{E8B05688-E45A-4ABA-AA71-0A072B8680B5}" srcOrd="0" destOrd="0" presId="urn:microsoft.com/office/officeart/2005/8/layout/chevron1"/>
    <dgm:cxn modelId="{51286768-A378-4FFB-B726-8F4673BD261A}" type="presParOf" srcId="{A8B60FC1-D798-4694-BD6A-660ED8082F5A}" destId="{D42188D5-C3DE-45DB-A634-05ADFE28CD04}" srcOrd="1" destOrd="0" presId="urn:microsoft.com/office/officeart/2005/8/layout/chevron1"/>
    <dgm:cxn modelId="{7ADECF4C-4AEF-43C2-96C3-B50B9898DBD4}" type="presParOf" srcId="{D3EA6D0A-AE1D-437A-B25F-2CBC6D782E09}" destId="{08C0D104-5104-48C8-8EB1-1E4EB650B10C}" srcOrd="1" destOrd="0" presId="urn:microsoft.com/office/officeart/2005/8/layout/chevron1"/>
    <dgm:cxn modelId="{F65347CD-41A8-40EF-8EE9-455575537FA0}" type="presParOf" srcId="{D3EA6D0A-AE1D-437A-B25F-2CBC6D782E09}" destId="{9875E8CF-687B-4BAD-9B1E-A3D0734ECF80}" srcOrd="2" destOrd="0" presId="urn:microsoft.com/office/officeart/2005/8/layout/chevron1"/>
    <dgm:cxn modelId="{9884E71C-BDE8-410A-9FC0-B37DE03B7515}" type="presParOf" srcId="{9875E8CF-687B-4BAD-9B1E-A3D0734ECF80}" destId="{4673DFFF-1970-42D4-8886-B4F6928D42BF}" srcOrd="0" destOrd="0" presId="urn:microsoft.com/office/officeart/2005/8/layout/chevron1"/>
    <dgm:cxn modelId="{1E656B0E-C259-4F0D-A018-448D01CFFE09}" type="presParOf" srcId="{9875E8CF-687B-4BAD-9B1E-A3D0734ECF80}" destId="{39665076-877C-47BE-B9B3-4C18571A7925}" srcOrd="1" destOrd="0" presId="urn:microsoft.com/office/officeart/2005/8/layout/chevron1"/>
    <dgm:cxn modelId="{1F939D30-7F27-4859-9D28-152E1E10FC64}" type="presParOf" srcId="{D3EA6D0A-AE1D-437A-B25F-2CBC6D782E09}" destId="{24309624-87A2-4F8B-B60C-7547DC10FD2C}" srcOrd="3" destOrd="0" presId="urn:microsoft.com/office/officeart/2005/8/layout/chevron1"/>
    <dgm:cxn modelId="{27C5D062-4F70-41FA-859E-7929A148FBA4}" type="presParOf" srcId="{D3EA6D0A-AE1D-437A-B25F-2CBC6D782E09}" destId="{11382A30-4787-46B9-88BB-C1F953FC5BCF}" srcOrd="4" destOrd="0" presId="urn:microsoft.com/office/officeart/2005/8/layout/chevron1"/>
    <dgm:cxn modelId="{EDB09F9C-36BB-4804-852C-0E0D76C98B49}" type="presParOf" srcId="{11382A30-4787-46B9-88BB-C1F953FC5BCF}" destId="{D88BBE5E-62D0-4ADD-9C87-24E9A1FA1376}" srcOrd="0" destOrd="0" presId="urn:microsoft.com/office/officeart/2005/8/layout/chevron1"/>
    <dgm:cxn modelId="{AE1C2234-BF15-4DB7-8AE9-AF93C15B8CD1}" type="presParOf" srcId="{11382A30-4787-46B9-88BB-C1F953FC5BCF}" destId="{6EF91DAC-DE5C-4625-ADB0-5107187D9866}" srcOrd="1" destOrd="0" presId="urn:microsoft.com/office/officeart/2005/8/layout/chevron1"/>
    <dgm:cxn modelId="{5560E06B-981F-4E56-859F-6FC84FF14390}" type="presParOf" srcId="{D3EA6D0A-AE1D-437A-B25F-2CBC6D782E09}" destId="{5DE8E1D1-7041-45CB-9AE8-FA529C320A5E}" srcOrd="5" destOrd="0" presId="urn:microsoft.com/office/officeart/2005/8/layout/chevron1"/>
    <dgm:cxn modelId="{A282138E-4A1F-4C0F-9DC1-3025BA8D1BB1}" type="presParOf" srcId="{D3EA6D0A-AE1D-437A-B25F-2CBC6D782E09}" destId="{677B109F-1F2B-46C2-AC1A-74B1CB113D73}" srcOrd="6" destOrd="0" presId="urn:microsoft.com/office/officeart/2005/8/layout/chevron1"/>
    <dgm:cxn modelId="{3A381216-27F2-4E7C-90A2-8F7587420D2D}" type="presParOf" srcId="{677B109F-1F2B-46C2-AC1A-74B1CB113D73}" destId="{F42DC3AA-E258-43BE-9DB5-EEF0C25D47E5}" srcOrd="0" destOrd="0" presId="urn:microsoft.com/office/officeart/2005/8/layout/chevron1"/>
    <dgm:cxn modelId="{48F37752-6BE0-4BF2-A027-2E7EF81146BB}" type="presParOf" srcId="{677B109F-1F2B-46C2-AC1A-74B1CB113D73}" destId="{1D1C9062-AB8E-43CC-98BC-5B98F04119F3}" srcOrd="1" destOrd="0" presId="urn:microsoft.com/office/officeart/2005/8/layout/chevron1"/>
    <dgm:cxn modelId="{C6A8D20F-349B-4DF8-B448-17F2BC19C6CE}" type="presParOf" srcId="{D3EA6D0A-AE1D-437A-B25F-2CBC6D782E09}" destId="{3019D30F-ACE1-45C0-8E78-5B86120CC2B6}" srcOrd="7" destOrd="0" presId="urn:microsoft.com/office/officeart/2005/8/layout/chevron1"/>
    <dgm:cxn modelId="{F09CE41D-F0FF-4EAE-B97C-732EDD47859A}" type="presParOf" srcId="{D3EA6D0A-AE1D-437A-B25F-2CBC6D782E09}" destId="{91FCAE87-C315-4AA4-B123-0BA7400C9BC4}" srcOrd="8" destOrd="0" presId="urn:microsoft.com/office/officeart/2005/8/layout/chevron1"/>
    <dgm:cxn modelId="{25F79BD8-F3B4-49AD-A636-CDD2288352FD}" type="presParOf" srcId="{91FCAE87-C315-4AA4-B123-0BA7400C9BC4}" destId="{468266D3-BD30-4DDF-9F9D-9A63974A7711}" srcOrd="0" destOrd="0" presId="urn:microsoft.com/office/officeart/2005/8/layout/chevron1"/>
    <dgm:cxn modelId="{AEABDCF8-1DB6-4DFD-9582-E751EC550C96}" type="presParOf" srcId="{91FCAE87-C315-4AA4-B123-0BA7400C9BC4}" destId="{2DCE491B-9046-4E18-8AEA-8C5B4C6502E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DFABE-76D4-4C98-94F0-FC9C95EE3BF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D5A01DE-A1D4-4344-AFB1-8C8B40668E12}">
      <dgm:prSet phldrT="[Texte]" phldr="1"/>
      <dgm:spPr/>
      <dgm:t>
        <a:bodyPr/>
        <a:lstStyle/>
        <a:p>
          <a:endParaRPr lang="fr-FR"/>
        </a:p>
      </dgm:t>
    </dgm:pt>
    <dgm:pt modelId="{45090823-D987-45DE-B9D1-BD465B34E439}" type="parTrans" cxnId="{30208AE9-250E-4A94-A6A4-A00BCFD1AD78}">
      <dgm:prSet/>
      <dgm:spPr/>
      <dgm:t>
        <a:bodyPr/>
        <a:lstStyle/>
        <a:p>
          <a:endParaRPr lang="fr-FR"/>
        </a:p>
      </dgm:t>
    </dgm:pt>
    <dgm:pt modelId="{D59724FF-9A55-4E98-82DF-FE5AE2BD93B3}" type="sibTrans" cxnId="{30208AE9-250E-4A94-A6A4-A00BCFD1AD78}">
      <dgm:prSet/>
      <dgm:spPr/>
      <dgm:t>
        <a:bodyPr/>
        <a:lstStyle/>
        <a:p>
          <a:endParaRPr lang="fr-FR"/>
        </a:p>
      </dgm:t>
    </dgm:pt>
    <dgm:pt modelId="{991DE9FA-2F6C-4B4B-B335-D9019D9F4967}">
      <dgm:prSet phldrT="[Texte]" phldr="1"/>
      <dgm:spPr/>
      <dgm:t>
        <a:bodyPr/>
        <a:lstStyle/>
        <a:p>
          <a:endParaRPr lang="fr-FR"/>
        </a:p>
      </dgm:t>
    </dgm:pt>
    <dgm:pt modelId="{B172B281-873C-4A3C-8D06-E8300FB9B8FF}" type="parTrans" cxnId="{80F4727B-B0E3-476C-B648-6445D76D8A85}">
      <dgm:prSet/>
      <dgm:spPr/>
      <dgm:t>
        <a:bodyPr/>
        <a:lstStyle/>
        <a:p>
          <a:endParaRPr lang="fr-FR"/>
        </a:p>
      </dgm:t>
    </dgm:pt>
    <dgm:pt modelId="{6D3166F0-875C-40E3-97D4-E60133BCE949}" type="sibTrans" cxnId="{80F4727B-B0E3-476C-B648-6445D76D8A85}">
      <dgm:prSet/>
      <dgm:spPr/>
      <dgm:t>
        <a:bodyPr/>
        <a:lstStyle/>
        <a:p>
          <a:endParaRPr lang="fr-FR"/>
        </a:p>
      </dgm:t>
    </dgm:pt>
    <dgm:pt modelId="{9382FB12-E41C-4770-A32D-C97DAE52DB21}">
      <dgm:prSet phldrT="[Texte]" phldr="1"/>
      <dgm:spPr/>
      <dgm:t>
        <a:bodyPr/>
        <a:lstStyle/>
        <a:p>
          <a:endParaRPr lang="fr-FR"/>
        </a:p>
      </dgm:t>
    </dgm:pt>
    <dgm:pt modelId="{0B730AA6-9557-420E-8577-1B1F240FBDAF}" type="parTrans" cxnId="{E0D37ADF-E60C-44FB-AA95-533B78B0CD53}">
      <dgm:prSet/>
      <dgm:spPr/>
      <dgm:t>
        <a:bodyPr/>
        <a:lstStyle/>
        <a:p>
          <a:endParaRPr lang="fr-FR"/>
        </a:p>
      </dgm:t>
    </dgm:pt>
    <dgm:pt modelId="{DF814AD5-CA0C-4DB2-B4A8-27D26F665F80}" type="sibTrans" cxnId="{E0D37ADF-E60C-44FB-AA95-533B78B0CD53}">
      <dgm:prSet/>
      <dgm:spPr/>
      <dgm:t>
        <a:bodyPr/>
        <a:lstStyle/>
        <a:p>
          <a:endParaRPr lang="fr-FR"/>
        </a:p>
      </dgm:t>
    </dgm:pt>
    <dgm:pt modelId="{13CDC552-0810-4C5D-B29A-F7124055D663}">
      <dgm:prSet phldrT="[Texte]" phldr="1"/>
      <dgm:spPr/>
      <dgm:t>
        <a:bodyPr/>
        <a:lstStyle/>
        <a:p>
          <a:endParaRPr lang="fr-FR"/>
        </a:p>
      </dgm:t>
    </dgm:pt>
    <dgm:pt modelId="{2FA04813-5A32-4784-9C3F-22F1D9BE2D2D}" type="parTrans" cxnId="{D9080EFB-522D-42B7-B139-D77195E9830E}">
      <dgm:prSet/>
      <dgm:spPr/>
      <dgm:t>
        <a:bodyPr/>
        <a:lstStyle/>
        <a:p>
          <a:endParaRPr lang="fr-FR"/>
        </a:p>
      </dgm:t>
    </dgm:pt>
    <dgm:pt modelId="{EA2F0E01-2C3E-4969-A269-AC22B882074A}" type="sibTrans" cxnId="{D9080EFB-522D-42B7-B139-D77195E9830E}">
      <dgm:prSet/>
      <dgm:spPr/>
      <dgm:t>
        <a:bodyPr/>
        <a:lstStyle/>
        <a:p>
          <a:endParaRPr lang="fr-FR"/>
        </a:p>
      </dgm:t>
    </dgm:pt>
    <dgm:pt modelId="{00C4562A-C759-4320-9DEB-2DE393CB533A}">
      <dgm:prSet phldrT="[Texte]" phldr="1"/>
      <dgm:spPr/>
      <dgm:t>
        <a:bodyPr/>
        <a:lstStyle/>
        <a:p>
          <a:endParaRPr lang="fr-FR"/>
        </a:p>
      </dgm:t>
    </dgm:pt>
    <dgm:pt modelId="{A2001FCC-E961-4E99-B99B-B481FF36A8ED}" type="parTrans" cxnId="{77AADF6B-39BF-41EF-AA01-182FB19818DD}">
      <dgm:prSet/>
      <dgm:spPr/>
      <dgm:t>
        <a:bodyPr/>
        <a:lstStyle/>
        <a:p>
          <a:endParaRPr lang="fr-FR"/>
        </a:p>
      </dgm:t>
    </dgm:pt>
    <dgm:pt modelId="{1C6405E6-582D-4353-87B6-1FE393CC7FEA}" type="sibTrans" cxnId="{77AADF6B-39BF-41EF-AA01-182FB19818DD}">
      <dgm:prSet/>
      <dgm:spPr/>
      <dgm:t>
        <a:bodyPr/>
        <a:lstStyle/>
        <a:p>
          <a:endParaRPr lang="fr-FR"/>
        </a:p>
      </dgm:t>
    </dgm:pt>
    <dgm:pt modelId="{DD426CDD-7967-4688-85DF-ED898471A2F7}" type="pres">
      <dgm:prSet presAssocID="{DC7DFABE-76D4-4C98-94F0-FC9C95EE3BF5}" presName="cycle" presStyleCnt="0">
        <dgm:presLayoutVars>
          <dgm:dir/>
          <dgm:resizeHandles val="exact"/>
        </dgm:presLayoutVars>
      </dgm:prSet>
      <dgm:spPr/>
    </dgm:pt>
    <dgm:pt modelId="{63C7CBDC-D5AB-44EC-82B3-599824179FEF}" type="pres">
      <dgm:prSet presAssocID="{CD5A01DE-A1D4-4344-AFB1-8C8B40668E12}" presName="dummy" presStyleCnt="0"/>
      <dgm:spPr/>
    </dgm:pt>
    <dgm:pt modelId="{581E0DD8-DD7A-4EDE-9B74-85FBC470C648}" type="pres">
      <dgm:prSet presAssocID="{CD5A01DE-A1D4-4344-AFB1-8C8B40668E12}" presName="node" presStyleLbl="revTx" presStyleIdx="0" presStyleCnt="5">
        <dgm:presLayoutVars>
          <dgm:bulletEnabled val="1"/>
        </dgm:presLayoutVars>
      </dgm:prSet>
      <dgm:spPr/>
    </dgm:pt>
    <dgm:pt modelId="{EBDED403-358A-4639-91D8-83A3D88FD707}" type="pres">
      <dgm:prSet presAssocID="{D59724FF-9A55-4E98-82DF-FE5AE2BD93B3}" presName="sibTrans" presStyleLbl="node1" presStyleIdx="0" presStyleCnt="5"/>
      <dgm:spPr/>
    </dgm:pt>
    <dgm:pt modelId="{C3544E59-56D6-4999-B662-82D99191F1A2}" type="pres">
      <dgm:prSet presAssocID="{991DE9FA-2F6C-4B4B-B335-D9019D9F4967}" presName="dummy" presStyleCnt="0"/>
      <dgm:spPr/>
    </dgm:pt>
    <dgm:pt modelId="{5AF14044-B392-4F50-844D-8C3101DCF96B}" type="pres">
      <dgm:prSet presAssocID="{991DE9FA-2F6C-4B4B-B335-D9019D9F4967}" presName="node" presStyleLbl="revTx" presStyleIdx="1" presStyleCnt="5">
        <dgm:presLayoutVars>
          <dgm:bulletEnabled val="1"/>
        </dgm:presLayoutVars>
      </dgm:prSet>
      <dgm:spPr/>
    </dgm:pt>
    <dgm:pt modelId="{214484BC-B28E-4090-9535-AB7AAC5969C4}" type="pres">
      <dgm:prSet presAssocID="{6D3166F0-875C-40E3-97D4-E60133BCE949}" presName="sibTrans" presStyleLbl="node1" presStyleIdx="1" presStyleCnt="5"/>
      <dgm:spPr/>
    </dgm:pt>
    <dgm:pt modelId="{5BA0F4B1-F1F8-4FA2-ABFE-65986FC0946C}" type="pres">
      <dgm:prSet presAssocID="{9382FB12-E41C-4770-A32D-C97DAE52DB21}" presName="dummy" presStyleCnt="0"/>
      <dgm:spPr/>
    </dgm:pt>
    <dgm:pt modelId="{5523E829-93C0-481C-9C6C-E4CDEDF77AA6}" type="pres">
      <dgm:prSet presAssocID="{9382FB12-E41C-4770-A32D-C97DAE52DB21}" presName="node" presStyleLbl="revTx" presStyleIdx="2" presStyleCnt="5">
        <dgm:presLayoutVars>
          <dgm:bulletEnabled val="1"/>
        </dgm:presLayoutVars>
      </dgm:prSet>
      <dgm:spPr/>
    </dgm:pt>
    <dgm:pt modelId="{9F8D82B2-6E75-4238-B72F-AF06CE69B9AE}" type="pres">
      <dgm:prSet presAssocID="{DF814AD5-CA0C-4DB2-B4A8-27D26F665F80}" presName="sibTrans" presStyleLbl="node1" presStyleIdx="2" presStyleCnt="5"/>
      <dgm:spPr/>
    </dgm:pt>
    <dgm:pt modelId="{5CF4D573-45B3-43A8-9028-850A5CCF2CF1}" type="pres">
      <dgm:prSet presAssocID="{13CDC552-0810-4C5D-B29A-F7124055D663}" presName="dummy" presStyleCnt="0"/>
      <dgm:spPr/>
    </dgm:pt>
    <dgm:pt modelId="{BBE27050-8C40-4E96-95E2-4B90BE1F13A1}" type="pres">
      <dgm:prSet presAssocID="{13CDC552-0810-4C5D-B29A-F7124055D663}" presName="node" presStyleLbl="revTx" presStyleIdx="3" presStyleCnt="5">
        <dgm:presLayoutVars>
          <dgm:bulletEnabled val="1"/>
        </dgm:presLayoutVars>
      </dgm:prSet>
      <dgm:spPr/>
    </dgm:pt>
    <dgm:pt modelId="{916EB616-81A7-4A38-8A23-B3E6EA608100}" type="pres">
      <dgm:prSet presAssocID="{EA2F0E01-2C3E-4969-A269-AC22B882074A}" presName="sibTrans" presStyleLbl="node1" presStyleIdx="3" presStyleCnt="5"/>
      <dgm:spPr/>
    </dgm:pt>
    <dgm:pt modelId="{29E0FB60-6801-445C-BEA7-8EEF6853C9C8}" type="pres">
      <dgm:prSet presAssocID="{00C4562A-C759-4320-9DEB-2DE393CB533A}" presName="dummy" presStyleCnt="0"/>
      <dgm:spPr/>
    </dgm:pt>
    <dgm:pt modelId="{3C90FB6A-544D-43C2-9D8A-9031F6B2011C}" type="pres">
      <dgm:prSet presAssocID="{00C4562A-C759-4320-9DEB-2DE393CB533A}" presName="node" presStyleLbl="revTx" presStyleIdx="4" presStyleCnt="5">
        <dgm:presLayoutVars>
          <dgm:bulletEnabled val="1"/>
        </dgm:presLayoutVars>
      </dgm:prSet>
      <dgm:spPr/>
    </dgm:pt>
    <dgm:pt modelId="{D8B7B99B-3CC8-4717-95DD-4223CE15C567}" type="pres">
      <dgm:prSet presAssocID="{1C6405E6-582D-4353-87B6-1FE393CC7FEA}" presName="sibTrans" presStyleLbl="node1" presStyleIdx="4" presStyleCnt="5"/>
      <dgm:spPr/>
    </dgm:pt>
  </dgm:ptLst>
  <dgm:cxnLst>
    <dgm:cxn modelId="{51D55D06-0C38-4C72-9565-E885BC6118FD}" type="presOf" srcId="{6D3166F0-875C-40E3-97D4-E60133BCE949}" destId="{214484BC-B28E-4090-9535-AB7AAC5969C4}" srcOrd="0" destOrd="0" presId="urn:microsoft.com/office/officeart/2005/8/layout/cycle1"/>
    <dgm:cxn modelId="{9B49D70F-87CF-45B7-8DF3-CE39359F83BF}" type="presOf" srcId="{13CDC552-0810-4C5D-B29A-F7124055D663}" destId="{BBE27050-8C40-4E96-95E2-4B90BE1F13A1}" srcOrd="0" destOrd="0" presId="urn:microsoft.com/office/officeart/2005/8/layout/cycle1"/>
    <dgm:cxn modelId="{3C798E2C-B21D-42B6-AA97-F1C03D28190F}" type="presOf" srcId="{1C6405E6-582D-4353-87B6-1FE393CC7FEA}" destId="{D8B7B99B-3CC8-4717-95DD-4223CE15C567}" srcOrd="0" destOrd="0" presId="urn:microsoft.com/office/officeart/2005/8/layout/cycle1"/>
    <dgm:cxn modelId="{77AADF6B-39BF-41EF-AA01-182FB19818DD}" srcId="{DC7DFABE-76D4-4C98-94F0-FC9C95EE3BF5}" destId="{00C4562A-C759-4320-9DEB-2DE393CB533A}" srcOrd="4" destOrd="0" parTransId="{A2001FCC-E961-4E99-B99B-B481FF36A8ED}" sibTransId="{1C6405E6-582D-4353-87B6-1FE393CC7FEA}"/>
    <dgm:cxn modelId="{FB4ADB71-A6E6-47B7-9F54-35A06CFF87F6}" type="presOf" srcId="{EA2F0E01-2C3E-4969-A269-AC22B882074A}" destId="{916EB616-81A7-4A38-8A23-B3E6EA608100}" srcOrd="0" destOrd="0" presId="urn:microsoft.com/office/officeart/2005/8/layout/cycle1"/>
    <dgm:cxn modelId="{80F4727B-B0E3-476C-B648-6445D76D8A85}" srcId="{DC7DFABE-76D4-4C98-94F0-FC9C95EE3BF5}" destId="{991DE9FA-2F6C-4B4B-B335-D9019D9F4967}" srcOrd="1" destOrd="0" parTransId="{B172B281-873C-4A3C-8D06-E8300FB9B8FF}" sibTransId="{6D3166F0-875C-40E3-97D4-E60133BCE949}"/>
    <dgm:cxn modelId="{37987191-6CD7-426C-A593-EA4EA934C1B0}" type="presOf" srcId="{DC7DFABE-76D4-4C98-94F0-FC9C95EE3BF5}" destId="{DD426CDD-7967-4688-85DF-ED898471A2F7}" srcOrd="0" destOrd="0" presId="urn:microsoft.com/office/officeart/2005/8/layout/cycle1"/>
    <dgm:cxn modelId="{E3B6E293-846C-4633-AC67-3835FC0BAEE5}" type="presOf" srcId="{00C4562A-C759-4320-9DEB-2DE393CB533A}" destId="{3C90FB6A-544D-43C2-9D8A-9031F6B2011C}" srcOrd="0" destOrd="0" presId="urn:microsoft.com/office/officeart/2005/8/layout/cycle1"/>
    <dgm:cxn modelId="{6FF2CDA2-4A77-4D08-8E04-F4FDAEF8713E}" type="presOf" srcId="{D59724FF-9A55-4E98-82DF-FE5AE2BD93B3}" destId="{EBDED403-358A-4639-91D8-83A3D88FD707}" srcOrd="0" destOrd="0" presId="urn:microsoft.com/office/officeart/2005/8/layout/cycle1"/>
    <dgm:cxn modelId="{05D458BE-491A-441B-9BAB-1AD5935BA3BB}" type="presOf" srcId="{DF814AD5-CA0C-4DB2-B4A8-27D26F665F80}" destId="{9F8D82B2-6E75-4238-B72F-AF06CE69B9AE}" srcOrd="0" destOrd="0" presId="urn:microsoft.com/office/officeart/2005/8/layout/cycle1"/>
    <dgm:cxn modelId="{2877B8DC-4589-4E19-B921-3287CD914AB6}" type="presOf" srcId="{991DE9FA-2F6C-4B4B-B335-D9019D9F4967}" destId="{5AF14044-B392-4F50-844D-8C3101DCF96B}" srcOrd="0" destOrd="0" presId="urn:microsoft.com/office/officeart/2005/8/layout/cycle1"/>
    <dgm:cxn modelId="{E0D37ADF-E60C-44FB-AA95-533B78B0CD53}" srcId="{DC7DFABE-76D4-4C98-94F0-FC9C95EE3BF5}" destId="{9382FB12-E41C-4770-A32D-C97DAE52DB21}" srcOrd="2" destOrd="0" parTransId="{0B730AA6-9557-420E-8577-1B1F240FBDAF}" sibTransId="{DF814AD5-CA0C-4DB2-B4A8-27D26F665F80}"/>
    <dgm:cxn modelId="{30208AE9-250E-4A94-A6A4-A00BCFD1AD78}" srcId="{DC7DFABE-76D4-4C98-94F0-FC9C95EE3BF5}" destId="{CD5A01DE-A1D4-4344-AFB1-8C8B40668E12}" srcOrd="0" destOrd="0" parTransId="{45090823-D987-45DE-B9D1-BD465B34E439}" sibTransId="{D59724FF-9A55-4E98-82DF-FE5AE2BD93B3}"/>
    <dgm:cxn modelId="{27BDC3F0-B460-4B49-A023-F0889CEA8C6B}" type="presOf" srcId="{9382FB12-E41C-4770-A32D-C97DAE52DB21}" destId="{5523E829-93C0-481C-9C6C-E4CDEDF77AA6}" srcOrd="0" destOrd="0" presId="urn:microsoft.com/office/officeart/2005/8/layout/cycle1"/>
    <dgm:cxn modelId="{F9112CF1-7907-448A-ABE6-11421281FC01}" type="presOf" srcId="{CD5A01DE-A1D4-4344-AFB1-8C8B40668E12}" destId="{581E0DD8-DD7A-4EDE-9B74-85FBC470C648}" srcOrd="0" destOrd="0" presId="urn:microsoft.com/office/officeart/2005/8/layout/cycle1"/>
    <dgm:cxn modelId="{D9080EFB-522D-42B7-B139-D77195E9830E}" srcId="{DC7DFABE-76D4-4C98-94F0-FC9C95EE3BF5}" destId="{13CDC552-0810-4C5D-B29A-F7124055D663}" srcOrd="3" destOrd="0" parTransId="{2FA04813-5A32-4784-9C3F-22F1D9BE2D2D}" sibTransId="{EA2F0E01-2C3E-4969-A269-AC22B882074A}"/>
    <dgm:cxn modelId="{4216EC11-D026-406B-8973-C05E756B6DAA}" type="presParOf" srcId="{DD426CDD-7967-4688-85DF-ED898471A2F7}" destId="{63C7CBDC-D5AB-44EC-82B3-599824179FEF}" srcOrd="0" destOrd="0" presId="urn:microsoft.com/office/officeart/2005/8/layout/cycle1"/>
    <dgm:cxn modelId="{E871508A-1CAC-4399-991D-787CA6EC1B3E}" type="presParOf" srcId="{DD426CDD-7967-4688-85DF-ED898471A2F7}" destId="{581E0DD8-DD7A-4EDE-9B74-85FBC470C648}" srcOrd="1" destOrd="0" presId="urn:microsoft.com/office/officeart/2005/8/layout/cycle1"/>
    <dgm:cxn modelId="{7444217B-0869-4FA8-9A3F-026F4E95A71C}" type="presParOf" srcId="{DD426CDD-7967-4688-85DF-ED898471A2F7}" destId="{EBDED403-358A-4639-91D8-83A3D88FD707}" srcOrd="2" destOrd="0" presId="urn:microsoft.com/office/officeart/2005/8/layout/cycle1"/>
    <dgm:cxn modelId="{038DEEA9-76C5-44C2-80DD-D0DA13C30B21}" type="presParOf" srcId="{DD426CDD-7967-4688-85DF-ED898471A2F7}" destId="{C3544E59-56D6-4999-B662-82D99191F1A2}" srcOrd="3" destOrd="0" presId="urn:microsoft.com/office/officeart/2005/8/layout/cycle1"/>
    <dgm:cxn modelId="{B4AADBA9-B39F-47EB-B6E8-D5E12E698702}" type="presParOf" srcId="{DD426CDD-7967-4688-85DF-ED898471A2F7}" destId="{5AF14044-B392-4F50-844D-8C3101DCF96B}" srcOrd="4" destOrd="0" presId="urn:microsoft.com/office/officeart/2005/8/layout/cycle1"/>
    <dgm:cxn modelId="{C0F40995-1C6A-431A-B629-288A6350F1B3}" type="presParOf" srcId="{DD426CDD-7967-4688-85DF-ED898471A2F7}" destId="{214484BC-B28E-4090-9535-AB7AAC5969C4}" srcOrd="5" destOrd="0" presId="urn:microsoft.com/office/officeart/2005/8/layout/cycle1"/>
    <dgm:cxn modelId="{9CCF6757-0237-446C-BF90-33E2974DBEC3}" type="presParOf" srcId="{DD426CDD-7967-4688-85DF-ED898471A2F7}" destId="{5BA0F4B1-F1F8-4FA2-ABFE-65986FC0946C}" srcOrd="6" destOrd="0" presId="urn:microsoft.com/office/officeart/2005/8/layout/cycle1"/>
    <dgm:cxn modelId="{8B53764D-B563-4513-B53C-EF6DF438F95F}" type="presParOf" srcId="{DD426CDD-7967-4688-85DF-ED898471A2F7}" destId="{5523E829-93C0-481C-9C6C-E4CDEDF77AA6}" srcOrd="7" destOrd="0" presId="urn:microsoft.com/office/officeart/2005/8/layout/cycle1"/>
    <dgm:cxn modelId="{8D961C2A-039D-4390-9CF8-5E40985864DE}" type="presParOf" srcId="{DD426CDD-7967-4688-85DF-ED898471A2F7}" destId="{9F8D82B2-6E75-4238-B72F-AF06CE69B9AE}" srcOrd="8" destOrd="0" presId="urn:microsoft.com/office/officeart/2005/8/layout/cycle1"/>
    <dgm:cxn modelId="{344E0867-EEED-44C2-A7FC-6C4BBCCEFDED}" type="presParOf" srcId="{DD426CDD-7967-4688-85DF-ED898471A2F7}" destId="{5CF4D573-45B3-43A8-9028-850A5CCF2CF1}" srcOrd="9" destOrd="0" presId="urn:microsoft.com/office/officeart/2005/8/layout/cycle1"/>
    <dgm:cxn modelId="{7858DCC2-54BE-4E01-BB65-F54DE25FE964}" type="presParOf" srcId="{DD426CDD-7967-4688-85DF-ED898471A2F7}" destId="{BBE27050-8C40-4E96-95E2-4B90BE1F13A1}" srcOrd="10" destOrd="0" presId="urn:microsoft.com/office/officeart/2005/8/layout/cycle1"/>
    <dgm:cxn modelId="{B1DE1689-DA4B-4273-B67C-FAE11987656B}" type="presParOf" srcId="{DD426CDD-7967-4688-85DF-ED898471A2F7}" destId="{916EB616-81A7-4A38-8A23-B3E6EA608100}" srcOrd="11" destOrd="0" presId="urn:microsoft.com/office/officeart/2005/8/layout/cycle1"/>
    <dgm:cxn modelId="{0EC24951-6341-4F8D-B42B-155E1D20574C}" type="presParOf" srcId="{DD426CDD-7967-4688-85DF-ED898471A2F7}" destId="{29E0FB60-6801-445C-BEA7-8EEF6853C9C8}" srcOrd="12" destOrd="0" presId="urn:microsoft.com/office/officeart/2005/8/layout/cycle1"/>
    <dgm:cxn modelId="{F9CFA99E-BFE2-40F2-BC0B-F515F13E869C}" type="presParOf" srcId="{DD426CDD-7967-4688-85DF-ED898471A2F7}" destId="{3C90FB6A-544D-43C2-9D8A-9031F6B2011C}" srcOrd="13" destOrd="0" presId="urn:microsoft.com/office/officeart/2005/8/layout/cycle1"/>
    <dgm:cxn modelId="{6651A9A9-1236-480E-81CA-945097243309}" type="presParOf" srcId="{DD426CDD-7967-4688-85DF-ED898471A2F7}" destId="{D8B7B99B-3CC8-4717-95DD-4223CE15C56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5688-E45A-4ABA-AA71-0A072B8680B5}">
      <dsp:nvSpPr>
        <dsp:cNvPr id="0" name=""/>
        <dsp:cNvSpPr/>
      </dsp:nvSpPr>
      <dsp:spPr>
        <a:xfrm>
          <a:off x="1021" y="2136913"/>
          <a:ext cx="2385916" cy="9543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Collecting</a:t>
          </a:r>
          <a:endParaRPr lang="fr-FR" sz="1800" kern="1200" dirty="0"/>
        </a:p>
      </dsp:txBody>
      <dsp:txXfrm>
        <a:off x="478204" y="2136913"/>
        <a:ext cx="1431550" cy="954366"/>
      </dsp:txXfrm>
    </dsp:sp>
    <dsp:sp modelId="{D42188D5-C3DE-45DB-A634-05ADFE28CD04}">
      <dsp:nvSpPr>
        <dsp:cNvPr id="0" name=""/>
        <dsp:cNvSpPr/>
      </dsp:nvSpPr>
      <dsp:spPr>
        <a:xfrm>
          <a:off x="102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Download</a:t>
          </a:r>
        </a:p>
      </dsp:txBody>
      <dsp:txXfrm>
        <a:off x="1021" y="3210575"/>
        <a:ext cx="1908733" cy="1452937"/>
      </dsp:txXfrm>
    </dsp:sp>
    <dsp:sp modelId="{4673DFFF-1970-42D4-8886-B4F6928D42BF}">
      <dsp:nvSpPr>
        <dsp:cNvPr id="0" name=""/>
        <dsp:cNvSpPr/>
      </dsp:nvSpPr>
      <dsp:spPr>
        <a:xfrm>
          <a:off x="2170938" y="2136913"/>
          <a:ext cx="2385916" cy="954366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Preprocessing</a:t>
          </a:r>
          <a:endParaRPr lang="fr-FR" sz="1800" kern="1200" dirty="0"/>
        </a:p>
      </dsp:txBody>
      <dsp:txXfrm>
        <a:off x="2648121" y="2136913"/>
        <a:ext cx="1431550" cy="954366"/>
      </dsp:txXfrm>
    </dsp:sp>
    <dsp:sp modelId="{39665076-877C-47BE-B9B3-4C18571A7925}">
      <dsp:nvSpPr>
        <dsp:cNvPr id="0" name=""/>
        <dsp:cNvSpPr/>
      </dsp:nvSpPr>
      <dsp:spPr>
        <a:xfrm>
          <a:off x="2170938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Cleaning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Merging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170938" y="3210575"/>
        <a:ext cx="1908733" cy="1452937"/>
      </dsp:txXfrm>
    </dsp:sp>
    <dsp:sp modelId="{D88BBE5E-62D0-4ADD-9C87-24E9A1FA1376}">
      <dsp:nvSpPr>
        <dsp:cNvPr id="0" name=""/>
        <dsp:cNvSpPr/>
      </dsp:nvSpPr>
      <dsp:spPr>
        <a:xfrm>
          <a:off x="4340854" y="2136913"/>
          <a:ext cx="2385916" cy="95436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Exploration</a:t>
          </a:r>
        </a:p>
      </dsp:txBody>
      <dsp:txXfrm>
        <a:off x="4818037" y="2136913"/>
        <a:ext cx="1431550" cy="954366"/>
      </dsp:txXfrm>
    </dsp:sp>
    <dsp:sp modelId="{6EF91DAC-DE5C-4625-ADB0-5107187D9866}">
      <dsp:nvSpPr>
        <dsp:cNvPr id="0" name=""/>
        <dsp:cNvSpPr/>
      </dsp:nvSpPr>
      <dsp:spPr>
        <a:xfrm>
          <a:off x="4340854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What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available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More </a:t>
          </a:r>
          <a:r>
            <a:rPr lang="fr-FR" sz="1800" kern="1200" dirty="0" err="1"/>
            <a:t>cleaning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Display Target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4340854" y="3210575"/>
        <a:ext cx="1908733" cy="1452937"/>
      </dsp:txXfrm>
    </dsp:sp>
    <dsp:sp modelId="{F42DC3AA-E258-43BE-9DB5-EEF0C25D47E5}">
      <dsp:nvSpPr>
        <dsp:cNvPr id="0" name=""/>
        <dsp:cNvSpPr/>
      </dsp:nvSpPr>
      <dsp:spPr>
        <a:xfrm>
          <a:off x="6510771" y="2136913"/>
          <a:ext cx="2385916" cy="954366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Modelisation</a:t>
          </a:r>
          <a:endParaRPr lang="fr-FR" sz="1800" kern="1200" dirty="0"/>
        </a:p>
      </dsp:txBody>
      <dsp:txXfrm>
        <a:off x="6987954" y="2136913"/>
        <a:ext cx="1431550" cy="954366"/>
      </dsp:txXfrm>
    </dsp:sp>
    <dsp:sp modelId="{1D1C9062-AB8E-43CC-98BC-5B98F04119F3}">
      <dsp:nvSpPr>
        <dsp:cNvPr id="0" name=""/>
        <dsp:cNvSpPr/>
      </dsp:nvSpPr>
      <dsp:spPr>
        <a:xfrm>
          <a:off x="651077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Linear</a:t>
          </a:r>
          <a:r>
            <a:rPr lang="fr-FR" sz="1800" kern="1200" dirty="0"/>
            <a:t> </a:t>
          </a:r>
          <a:r>
            <a:rPr lang="fr-FR" sz="1800" kern="1200" dirty="0" err="1"/>
            <a:t>Regression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6510771" y="3210575"/>
        <a:ext cx="1908733" cy="1452937"/>
      </dsp:txXfrm>
    </dsp:sp>
    <dsp:sp modelId="{468266D3-BD30-4DDF-9F9D-9A63974A7711}">
      <dsp:nvSpPr>
        <dsp:cNvPr id="0" name=""/>
        <dsp:cNvSpPr/>
      </dsp:nvSpPr>
      <dsp:spPr>
        <a:xfrm>
          <a:off x="8680687" y="2136913"/>
          <a:ext cx="2385916" cy="9543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9157870" y="2136913"/>
        <a:ext cx="1431550" cy="954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E0DD8-DD7A-4EDE-9B74-85FBC470C648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4704665" y="39140"/>
        <a:ext cx="1341437" cy="1341437"/>
      </dsp:txXfrm>
    </dsp:sp>
    <dsp:sp modelId="{EBDED403-358A-4639-91D8-83A3D88FD70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14044-B392-4F50-844D-8C3101DCF96B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5515145" y="2533541"/>
        <a:ext cx="1341437" cy="1341437"/>
      </dsp:txXfrm>
    </dsp:sp>
    <dsp:sp modelId="{214484BC-B28E-4090-9535-AB7AAC596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3E829-93C0-481C-9C6C-E4CDEDF77AA6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3393281" y="4075166"/>
        <a:ext cx="1341437" cy="1341437"/>
      </dsp:txXfrm>
    </dsp:sp>
    <dsp:sp modelId="{9F8D82B2-6E75-4238-B72F-AF06CE69B9A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27050-8C40-4E96-95E2-4B90BE1F13A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1271416" y="2533541"/>
        <a:ext cx="1341437" cy="1341437"/>
      </dsp:txXfrm>
    </dsp:sp>
    <dsp:sp modelId="{916EB616-81A7-4A38-8A23-B3E6EA608100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0FB6A-544D-43C2-9D8A-9031F6B2011C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2081896" y="39140"/>
        <a:ext cx="1341437" cy="1341437"/>
      </dsp:txXfrm>
    </dsp:sp>
    <dsp:sp modelId="{D8B7B99B-3CC8-4717-95DD-4223CE15C56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match tous les 6 </a:t>
            </a:r>
            <a:r>
              <a:rPr lang="fr-FR" dirty="0" err="1"/>
              <a:t>RdV</a:t>
            </a:r>
            <a:r>
              <a:rPr lang="fr-FR" dirty="0"/>
              <a:t> 16,5 %</a:t>
            </a:r>
          </a:p>
          <a:p>
            <a:r>
              <a:rPr lang="fr-FR" dirty="0"/>
              <a:t>On propose de finir la soirée sur le dance </a:t>
            </a:r>
            <a:r>
              <a:rPr lang="fr-FR" dirty="0" err="1"/>
              <a:t>floor</a:t>
            </a:r>
            <a:r>
              <a:rPr lang="fr-FR" dirty="0"/>
              <a:t> car </a:t>
            </a:r>
            <a:r>
              <a:rPr lang="fr-FR" dirty="0" err="1"/>
              <a:t>clubing</a:t>
            </a:r>
            <a:r>
              <a:rPr lang="fr-FR" dirty="0"/>
              <a:t> est l'activité </a:t>
            </a:r>
            <a:r>
              <a:rPr lang="fr-FR"/>
              <a:t>qui déclenche le plus de matches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9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37A7A-FACC-4B9B-AFF9-9B9BAE95722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6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6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Z! Population de "</a:t>
            </a:r>
            <a:r>
              <a:rPr lang="fr-FR" dirty="0" err="1"/>
              <a:t>students</a:t>
            </a:r>
            <a:r>
              <a:rPr lang="fr-FR" dirty="0"/>
              <a:t>" (cf. le doc) </a:t>
            </a:r>
          </a:p>
          <a:p>
            <a:pPr lvl="1"/>
            <a:r>
              <a:rPr lang="fr-FR" dirty="0"/>
              <a:t>pas des travailleurs en situation</a:t>
            </a:r>
          </a:p>
          <a:p>
            <a:pPr lvl="1"/>
            <a:r>
              <a:rPr lang="fr-FR" dirty="0"/>
              <a:t>Est-ce que c'est la majorité des clients de Tinder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3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3C955-23C5-45B3-A86F-42A449D0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e niveau 1…">
            <a:extLst>
              <a:ext uri="{FF2B5EF4-FFF2-40B4-BE49-F238E27FC236}">
                <a16:creationId xmlns:a16="http://schemas.microsoft.com/office/drawing/2014/main" id="{CA07DDFE-6403-4C03-A3C6-1AC63C469912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208906" y="1190019"/>
            <a:ext cx="11774188" cy="505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1</a:t>
            </a:r>
          </a:p>
          <a:p>
            <a:pPr lvl="1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2</a:t>
            </a:r>
          </a:p>
          <a:p>
            <a:pPr lvl="2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3</a:t>
            </a:r>
          </a:p>
          <a:p>
            <a:pPr lvl="3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4</a:t>
            </a:r>
          </a:p>
          <a:p>
            <a:pPr lvl="4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645818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peed-dating-ft/speed-dating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2_EDA/99_Project_Speed_Dat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Speed Dating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https://app.jedha.co/course/project-speed-dating-ft/speed-dating-ft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https://github.com/40tude/fullstack_mars_2024_3/tree/main/02_EDA/99_Project_Speed_Dating</a:t>
            </a:r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AABD1-B03F-DF62-2548-932C470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dataset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00D995-6DDE-4EAB-2BB8-6A4EE5A5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4" y="863833"/>
            <a:ext cx="3058478" cy="797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27CB2E-1126-96C3-214D-CBF693BD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49" y="863833"/>
            <a:ext cx="1522571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1075BF-25F0-4D6E-DA93-A366E6FB5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9" y="1990799"/>
            <a:ext cx="7282115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4E0EEB-9452-CA0E-A92A-DA2D648AD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144" y="2910152"/>
            <a:ext cx="3546090" cy="24851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54E7DE8-04BC-640F-E88C-6FF69F7DD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9" y="3200401"/>
            <a:ext cx="5209221" cy="12601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6257353-FD93-E6F0-1C7A-2C911156B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" y="4615681"/>
            <a:ext cx="6744653" cy="2142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E1D5DFE-CF5D-072D-A965-612E214107C1}"/>
              </a:ext>
            </a:extLst>
          </p:cNvPr>
          <p:cNvSpPr txBox="1"/>
          <p:nvPr/>
        </p:nvSpPr>
        <p:spPr>
          <a:xfrm>
            <a:off x="7579884" y="273248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E23A63-D89E-267D-48F9-EBF653B6E652}"/>
              </a:ext>
            </a:extLst>
          </p:cNvPr>
          <p:cNvSpPr txBox="1"/>
          <p:nvPr/>
        </p:nvSpPr>
        <p:spPr>
          <a:xfrm>
            <a:off x="5481930" y="4152725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525763-7605-D112-4D83-6EB8A5F63A6E}"/>
              </a:ext>
            </a:extLst>
          </p:cNvPr>
          <p:cNvSpPr txBox="1"/>
          <p:nvPr/>
        </p:nvSpPr>
        <p:spPr>
          <a:xfrm>
            <a:off x="6994097" y="645032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3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D66FB-F952-F3DE-39F9-A324E4C8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words</a:t>
            </a:r>
            <a:r>
              <a:rPr lang="fr-FR" dirty="0"/>
              <a:t> about the </a:t>
            </a:r>
            <a:r>
              <a:rPr lang="fr-FR" dirty="0" err="1"/>
              <a:t>quick_view</a:t>
            </a:r>
            <a:r>
              <a:rPr lang="fr-FR" dirty="0"/>
              <a:t>() </a:t>
            </a:r>
            <a:r>
              <a:rPr lang="fr-FR" dirty="0" err="1"/>
              <a:t>function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FC15C-BEC8-742C-5B3E-599CE46C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1" y="1659981"/>
            <a:ext cx="11409218" cy="3310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C16856-9003-D06E-EA60-A6D3D91A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0" y="5209263"/>
            <a:ext cx="8549295" cy="1130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haut 6">
            <a:extLst>
              <a:ext uri="{FF2B5EF4-FFF2-40B4-BE49-F238E27FC236}">
                <a16:creationId xmlns:a16="http://schemas.microsoft.com/office/drawing/2014/main" id="{0D310D5B-3A81-15B8-626B-C3D78A394855}"/>
              </a:ext>
            </a:extLst>
          </p:cNvPr>
          <p:cNvSpPr/>
          <p:nvPr/>
        </p:nvSpPr>
        <p:spPr>
          <a:xfrm rot="2911327">
            <a:off x="3389557" y="2521527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ACEFA5E8-4615-CF35-BF1F-8975A9512F6E}"/>
              </a:ext>
            </a:extLst>
          </p:cNvPr>
          <p:cNvSpPr/>
          <p:nvPr/>
        </p:nvSpPr>
        <p:spPr>
          <a:xfrm rot="18781741">
            <a:off x="6924549" y="611839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7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97911-A1A8-C7EC-C846-D8602369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Visualizing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features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152C95-9652-9FC7-A242-E6747C0E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2" y="1413163"/>
            <a:ext cx="5866972" cy="4142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8B1D92-C9F1-7726-F34E-9B2FE109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85" y="1462194"/>
            <a:ext cx="5804148" cy="401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6DE9E-F18F-E7CA-A309-F0D8C212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2" y="5800005"/>
            <a:ext cx="7680438" cy="873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32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CA654-D4E4-C121-8C03-2D444238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Transforming</a:t>
            </a:r>
            <a:r>
              <a:rPr lang="fr-FR" dirty="0"/>
              <a:t>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EBC22-1509-CEB3-FF71-21F77B9F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Remove features with more than 10% of missing values</a:t>
            </a:r>
          </a:p>
          <a:p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observations (</a:t>
            </a:r>
            <a:r>
              <a:rPr lang="fr-FR" dirty="0" err="1"/>
              <a:t>pid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for ex.)</a:t>
            </a:r>
          </a:p>
          <a:p>
            <a:r>
              <a:rPr lang="fr-FR" dirty="0" err="1"/>
              <a:t>Renaming</a:t>
            </a:r>
            <a:r>
              <a:rPr lang="fr-FR" dirty="0"/>
              <a:t> features</a:t>
            </a:r>
          </a:p>
          <a:p>
            <a:r>
              <a:rPr lang="en-US" dirty="0" err="1"/>
              <a:t>Droping</a:t>
            </a:r>
            <a:r>
              <a:rPr lang="en-US" dirty="0"/>
              <a:t> `field` and `career` features (too many modalities)</a:t>
            </a:r>
          </a:p>
          <a:p>
            <a:r>
              <a:rPr lang="en-US" dirty="0"/>
              <a:t>Adding a `</a:t>
            </a:r>
            <a:r>
              <a:rPr lang="en-US" dirty="0" err="1"/>
              <a:t>gender_description</a:t>
            </a:r>
            <a:r>
              <a:rPr lang="en-US" dirty="0"/>
              <a:t>` feature (man, woman)</a:t>
            </a:r>
          </a:p>
          <a:p>
            <a:r>
              <a:rPr lang="en-US" dirty="0"/>
              <a:t>Replacing `</a:t>
            </a:r>
            <a:r>
              <a:rPr lang="en-US" dirty="0" err="1"/>
              <a:t>career_code</a:t>
            </a:r>
            <a:r>
              <a:rPr lang="en-US" dirty="0"/>
              <a:t>`, `</a:t>
            </a:r>
            <a:r>
              <a:rPr lang="en-US" dirty="0" err="1"/>
              <a:t>race_code</a:t>
            </a:r>
            <a:r>
              <a:rPr lang="en-US" dirty="0"/>
              <a:t>`, `</a:t>
            </a:r>
            <a:r>
              <a:rPr lang="en-US" dirty="0" err="1"/>
              <a:t>field_code</a:t>
            </a:r>
            <a:r>
              <a:rPr lang="en-US" dirty="0"/>
              <a:t>` and `</a:t>
            </a:r>
            <a:r>
              <a:rPr lang="en-US" dirty="0" err="1"/>
              <a:t>goal_participating</a:t>
            </a:r>
            <a:r>
              <a:rPr lang="en-US" dirty="0"/>
              <a:t>` with descriptions</a:t>
            </a:r>
          </a:p>
          <a:p>
            <a:r>
              <a:rPr lang="en-US" dirty="0"/>
              <a:t>Updating some data types</a:t>
            </a:r>
          </a:p>
          <a:p>
            <a:r>
              <a:rPr lang="en-US" dirty="0"/>
              <a:t>Checking and correcting the range of feature values</a:t>
            </a:r>
          </a:p>
          <a:p>
            <a:r>
              <a:rPr lang="en-US" dirty="0"/>
              <a:t>Scaling &amp; Categorizing Attributes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22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63984-B4C8-C813-6AC7-44796793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Missing</a:t>
            </a:r>
            <a:r>
              <a:rPr lang="fr-FR" dirty="0"/>
              <a:t> values at </a:t>
            </a:r>
            <a:r>
              <a:rPr lang="fr-FR" dirty="0" err="1"/>
              <a:t>this</a:t>
            </a:r>
            <a:r>
              <a:rPr lang="fr-FR" dirty="0"/>
              <a:t> stage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C0C74-B586-E2D8-03D8-F80FA07F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" y="851362"/>
            <a:ext cx="5902035" cy="5911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EDD125-9313-D2CF-AB87-9B31CAFD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6" y="3429000"/>
            <a:ext cx="6014301" cy="1688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5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F303B-320E-615A-D4A6-CE2076FD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3FBD36-F5D6-8C6D-1ECB-2BC2F9C9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3913909"/>
            <a:ext cx="11765280" cy="2263054"/>
          </a:xfrm>
        </p:spPr>
        <p:txBody>
          <a:bodyPr/>
          <a:lstStyle/>
          <a:p>
            <a:r>
              <a:rPr lang="fr-FR" dirty="0" err="1"/>
              <a:t>Avoid</a:t>
            </a:r>
            <a:r>
              <a:rPr lang="fr-FR" dirty="0"/>
              <a:t> duplicates : 551 unique participants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ACFFD6-8701-A586-409C-D065CFA8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57517"/>
            <a:ext cx="9907383" cy="2734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58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A0F96-82F3-5E7F-5D26-0A79DACA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Men, </a:t>
            </a:r>
            <a:r>
              <a:rPr lang="fr-FR" dirty="0" err="1"/>
              <a:t>women</a:t>
            </a:r>
            <a:r>
              <a:rPr lang="fr-FR" dirty="0"/>
              <a:t> populations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similar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58FB0A-3EB6-8804-FECE-E5E55A99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2" y="917209"/>
            <a:ext cx="4270886" cy="27620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1E652D-977C-1EDF-9D3B-2B0E3F60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00" y="917210"/>
            <a:ext cx="4172675" cy="27214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E75ED0-4F80-17F5-F694-5BCB820E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00" y="3809572"/>
            <a:ext cx="4172675" cy="29143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93ED54A-8234-DCB6-40BD-7F4985C38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43" y="3796801"/>
            <a:ext cx="4270886" cy="29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CD412-2D77-0354-544C-6A39D7D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C610B-CF6E-10AB-7FD0-024A122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25D348-E9D7-73E4-9EB5-0CE67344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797676"/>
            <a:ext cx="8858100" cy="1494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1F733B-971D-EA0B-53C8-1E433C78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73361"/>
            <a:ext cx="10999352" cy="2683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E05D12-043D-A579-4D51-EF6D7D766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5409328"/>
            <a:ext cx="8104909" cy="1312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EEAE76EB-0CEA-83B2-2E24-9662EF5DF29B}"/>
              </a:ext>
            </a:extLst>
          </p:cNvPr>
          <p:cNvSpPr/>
          <p:nvPr/>
        </p:nvSpPr>
        <p:spPr>
          <a:xfrm rot="16200000">
            <a:off x="6943249" y="630382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B00D1002-10B3-6715-9CC0-DBF2017E9796}"/>
              </a:ext>
            </a:extLst>
          </p:cNvPr>
          <p:cNvSpPr/>
          <p:nvPr/>
        </p:nvSpPr>
        <p:spPr>
          <a:xfrm rot="16200000">
            <a:off x="7532067" y="156671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51195D5F-B08D-2825-C185-84510E253ECE}"/>
              </a:ext>
            </a:extLst>
          </p:cNvPr>
          <p:cNvSpPr/>
          <p:nvPr/>
        </p:nvSpPr>
        <p:spPr>
          <a:xfrm rot="16200000">
            <a:off x="6132756" y="266815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9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EE57E-5493-2327-616F-B3A8EB55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the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CAB07-2348-E027-5CBB-B6DFBEF0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8" y="1249680"/>
            <a:ext cx="7988531" cy="492728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2CC397-0BE9-B1E8-895C-A04848CC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" y="1108434"/>
            <a:ext cx="3402082" cy="5608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FBEA0E-496A-DEEC-15CF-4C575BF1B8DC}"/>
              </a:ext>
            </a:extLst>
          </p:cNvPr>
          <p:cNvSpPr/>
          <p:nvPr/>
        </p:nvSpPr>
        <p:spPr>
          <a:xfrm>
            <a:off x="72114" y="1417389"/>
            <a:ext cx="3402082" cy="10358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24778-4908-8097-B2D4-1DF08F28B450}"/>
              </a:ext>
            </a:extLst>
          </p:cNvPr>
          <p:cNvSpPr/>
          <p:nvPr/>
        </p:nvSpPr>
        <p:spPr>
          <a:xfrm>
            <a:off x="72114" y="2453270"/>
            <a:ext cx="3402082" cy="8344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9C462-D38F-8217-3290-4EA6B7587381}"/>
              </a:ext>
            </a:extLst>
          </p:cNvPr>
          <p:cNvSpPr/>
          <p:nvPr/>
        </p:nvSpPr>
        <p:spPr>
          <a:xfrm>
            <a:off x="75833" y="4992030"/>
            <a:ext cx="3402082" cy="1883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0F552-C558-10F2-3840-2B3840BC5CA7}"/>
              </a:ext>
            </a:extLst>
          </p:cNvPr>
          <p:cNvSpPr/>
          <p:nvPr/>
        </p:nvSpPr>
        <p:spPr>
          <a:xfrm>
            <a:off x="75833" y="3724203"/>
            <a:ext cx="3402082" cy="3980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34B22-EF4D-A1D6-AD3A-9A837CD2EA0D}"/>
              </a:ext>
            </a:extLst>
          </p:cNvPr>
          <p:cNvSpPr/>
          <p:nvPr/>
        </p:nvSpPr>
        <p:spPr>
          <a:xfrm>
            <a:off x="68395" y="3287754"/>
            <a:ext cx="3402082" cy="4364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C6E6F12-489C-3253-A37A-9B6FD93D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88" y="1121104"/>
            <a:ext cx="8579006" cy="1108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37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3942F-5901-B687-F2D0-D00052F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77674-339B-382C-C826-A607EF9C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FD758C-AB12-8028-B371-F1291D10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2958396"/>
            <a:ext cx="11765281" cy="22073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5A44FA-2E55-D0E2-7C71-EF34D984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1249680"/>
            <a:ext cx="6811326" cy="876422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E8014D9F-DBDD-8379-35B0-0C745EC796D1}"/>
              </a:ext>
            </a:extLst>
          </p:cNvPr>
          <p:cNvSpPr/>
          <p:nvPr/>
        </p:nvSpPr>
        <p:spPr>
          <a:xfrm rot="18576677">
            <a:off x="4156964" y="190601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EEBBFFD1-AC19-E2F4-E0D7-95DF8447A9EC}"/>
              </a:ext>
            </a:extLst>
          </p:cNvPr>
          <p:cNvSpPr/>
          <p:nvPr/>
        </p:nvSpPr>
        <p:spPr>
          <a:xfrm rot="13503997">
            <a:off x="5803628" y="299941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F4D1496-8280-3022-7707-EB989AB15866}"/>
              </a:ext>
            </a:extLst>
          </p:cNvPr>
          <p:cNvSpPr/>
          <p:nvPr/>
        </p:nvSpPr>
        <p:spPr>
          <a:xfrm rot="13503997">
            <a:off x="6684575" y="362699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C507-3D1F-23F1-FC25-F88A14E5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92A725-ABA1-9076-A45D-26AB8321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9438">
            <a:off x="367277" y="863593"/>
            <a:ext cx="11283991" cy="484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AA69606-7991-E7A7-6DA7-C10E2197153D}"/>
              </a:ext>
            </a:extLst>
          </p:cNvPr>
          <p:cNvSpPr txBox="1"/>
          <p:nvPr/>
        </p:nvSpPr>
        <p:spPr>
          <a:xfrm rot="21183964">
            <a:off x="9523820" y="5192405"/>
            <a:ext cx="241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01_speed_dating_v2.ipynb</a:t>
            </a:r>
          </a:p>
        </p:txBody>
      </p:sp>
    </p:spTree>
    <p:extLst>
      <p:ext uri="{BB962C8B-B14F-4D97-AF65-F5344CB8AC3E}">
        <p14:creationId xmlns:p14="http://schemas.microsoft.com/office/powerpoint/2010/main" val="359502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4DB5-00BD-BE2D-BA8E-A6F02FCD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7662D-9599-0B73-65E8-2DC4745F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949036"/>
            <a:ext cx="11765280" cy="5908964"/>
          </a:xfrm>
        </p:spPr>
        <p:txBody>
          <a:bodyPr>
            <a:normAutofit/>
          </a:bodyPr>
          <a:lstStyle/>
          <a:p>
            <a:r>
              <a:rPr lang="fr-FR" dirty="0" err="1"/>
              <a:t>Does</a:t>
            </a:r>
            <a:r>
              <a:rPr lang="fr-FR" dirty="0"/>
              <a:t> race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does'nt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?</a:t>
            </a:r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Is there a correlation between how I rate my attractiveness and my ability to match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correlation between how fun I think I am and my ability to match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0032C5-88D5-13AF-DEF6-7B93F837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278" y="1387656"/>
            <a:ext cx="5745522" cy="10463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414230-0726-7835-7089-D4E99FE7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295064"/>
            <a:ext cx="5791201" cy="2085840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C7BEC2F-AB35-E48E-9E8F-8E4A679DDBD7}"/>
              </a:ext>
            </a:extLst>
          </p:cNvPr>
          <p:cNvSpPr/>
          <p:nvPr/>
        </p:nvSpPr>
        <p:spPr>
          <a:xfrm rot="8107806">
            <a:off x="5987983" y="457553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CE1A1C-0091-541E-2EED-C7082BD79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565" y="5858100"/>
            <a:ext cx="6227235" cy="8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80% of the time </a:t>
            </a:r>
            <a:r>
              <a:rPr lang="fr-FR" dirty="0" err="1"/>
              <a:t>spent</a:t>
            </a:r>
            <a:r>
              <a:rPr lang="fr-FR" dirty="0"/>
              <a:t> on </a:t>
            </a:r>
            <a:r>
              <a:rPr lang="fr-FR" dirty="0" err="1"/>
              <a:t>understanding</a:t>
            </a:r>
            <a:r>
              <a:rPr lang="fr-FR" dirty="0"/>
              <a:t>, </a:t>
            </a:r>
            <a:r>
              <a:rPr lang="fr-FR" dirty="0" err="1"/>
              <a:t>cleaning</a:t>
            </a:r>
            <a:r>
              <a:rPr lang="fr-FR" dirty="0"/>
              <a:t> and </a:t>
            </a:r>
            <a:r>
              <a:rPr lang="fr-FR" dirty="0" err="1"/>
              <a:t>preparing</a:t>
            </a:r>
            <a:r>
              <a:rPr lang="fr-FR" dirty="0"/>
              <a:t> the data</a:t>
            </a:r>
          </a:p>
          <a:p>
            <a:pPr lvl="1"/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crucial to automate as </a:t>
            </a:r>
            <a:r>
              <a:rPr lang="fr-FR" dirty="0" err="1"/>
              <a:t>much</a:t>
            </a:r>
            <a:r>
              <a:rPr lang="fr-FR" dirty="0"/>
              <a:t> as possible</a:t>
            </a:r>
          </a:p>
          <a:p>
            <a:r>
              <a:rPr lang="en-US" dirty="0"/>
              <a:t>The quality of the document was poor, but no doubt representative of what one encounters in real life</a:t>
            </a:r>
          </a:p>
          <a:p>
            <a:r>
              <a:rPr lang="en-US" dirty="0"/>
              <a:t>At the end we know which number to monitor and we are </a:t>
            </a:r>
            <a:r>
              <a:rPr lang="en-US" dirty="0" err="1"/>
              <a:t>are</a:t>
            </a:r>
            <a:r>
              <a:rPr lang="en-US" dirty="0"/>
              <a:t> able to deliver some advises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Tinder is experiencing a </a:t>
            </a:r>
            <a:r>
              <a:rPr lang="en-US" dirty="0">
                <a:highlight>
                  <a:srgbClr val="FFFF00"/>
                </a:highlight>
              </a:rPr>
              <a:t>decrease</a:t>
            </a:r>
            <a:r>
              <a:rPr lang="en-US" dirty="0"/>
              <a:t> in the number of </a:t>
            </a:r>
            <a:r>
              <a:rPr lang="en-US" dirty="0">
                <a:highlight>
                  <a:srgbClr val="FFFF00"/>
                </a:highlight>
              </a:rPr>
              <a:t>matches</a:t>
            </a:r>
          </a:p>
          <a:p>
            <a:r>
              <a:rPr lang="en-US" dirty="0"/>
              <a:t>They are trying to find a way to understand what makes people interested into each other.</a:t>
            </a:r>
          </a:p>
          <a:p>
            <a:r>
              <a:rPr lang="en-US" dirty="0"/>
              <a:t>Use the dataset to understand what makes people interested into each other to go on </a:t>
            </a:r>
            <a:r>
              <a:rPr lang="en-US" dirty="0">
                <a:highlight>
                  <a:srgbClr val="FFFF00"/>
                </a:highlight>
              </a:rPr>
              <a:t>a second date </a:t>
            </a:r>
            <a:r>
              <a:rPr lang="en-US" dirty="0"/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C7F3-1F37-3278-1418-9BDC17C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data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0927A-C4AD-6A17-7C37-5D5E2888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was gathered from </a:t>
            </a:r>
            <a:r>
              <a:rPr lang="en-US" sz="3000" dirty="0">
                <a:highlight>
                  <a:srgbClr val="FFFF00"/>
                </a:highlight>
              </a:rPr>
              <a:t>participants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experimental speed dating events from </a:t>
            </a:r>
            <a:r>
              <a:rPr lang="en-US" sz="3000" dirty="0">
                <a:highlight>
                  <a:srgbClr val="FFFF00"/>
                </a:highlight>
              </a:rPr>
              <a:t>2002-2004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During the events, the attendees would have a four minute "first date" with every other participant of the opposite sex.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the end of their four minutes, participants were asked if they would like to see their </a:t>
            </a:r>
            <a:r>
              <a:rPr lang="en-US" sz="3000" dirty="0">
                <a:highlight>
                  <a:srgbClr val="FFFF00"/>
                </a:highlight>
              </a:rPr>
              <a:t>date again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They were also asked to rate their date on six attributes: Attractiveness, Sincerity, Intelligence, Fun, Ambition, and Shared Interests.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dataset also includes questionnaire data gathered from participants at different points in the process.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These fields include: demographics, dating habits, self-perception across key attributes, beliefs on what others find valuable in a mate, and lifestyle information.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2341B-7A2D-75F7-2C2D-EED801A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in the process ?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3EF82BD-25BA-73B5-101E-C7AF47FEF4D2}"/>
              </a:ext>
            </a:extLst>
          </p:cNvPr>
          <p:cNvGraphicFramePr/>
          <p:nvPr/>
        </p:nvGraphicFramePr>
        <p:xfrm>
          <a:off x="838200" y="1065646"/>
          <a:ext cx="11067626" cy="680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que 5" descr="Télécharger du cloud avec un remplissage uni">
            <a:extLst>
              <a:ext uri="{FF2B5EF4-FFF2-40B4-BE49-F238E27FC236}">
                <a16:creationId xmlns:a16="http://schemas.microsoft.com/office/drawing/2014/main" id="{B6E74B60-254A-8FDD-59B9-484094055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025" y="2341880"/>
            <a:ext cx="914400" cy="9144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50F5C85-4BDA-3BD0-AE8F-33297B726DBC}"/>
              </a:ext>
            </a:extLst>
          </p:cNvPr>
          <p:cNvGrpSpPr/>
          <p:nvPr/>
        </p:nvGrpSpPr>
        <p:grpSpPr>
          <a:xfrm>
            <a:off x="2405628" y="2157215"/>
            <a:ext cx="917787" cy="1110103"/>
            <a:chOff x="1899920" y="1425695"/>
            <a:chExt cx="917787" cy="1110103"/>
          </a:xfrm>
        </p:grpSpPr>
        <p:pic>
          <p:nvPicPr>
            <p:cNvPr id="8" name="Graphique 7" descr="Calendrier mensuel avec un remplissage uni">
              <a:extLst>
                <a:ext uri="{FF2B5EF4-FFF2-40B4-BE49-F238E27FC236}">
                  <a16:creationId xmlns:a16="http://schemas.microsoft.com/office/drawing/2014/main" id="{DF429A1D-140D-0107-C3D2-A5802210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99920" y="1621398"/>
              <a:ext cx="914400" cy="91440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C351882-3B9B-430B-5D2F-E658EC8A546D}"/>
                </a:ext>
              </a:extLst>
            </p:cNvPr>
            <p:cNvSpPr txBox="1"/>
            <p:nvPr/>
          </p:nvSpPr>
          <p:spPr>
            <a:xfrm>
              <a:off x="1936699" y="1425695"/>
              <a:ext cx="8810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lake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9D4B47-F956-A3BD-CF7A-B31A89C74FD6}"/>
              </a:ext>
            </a:extLst>
          </p:cNvPr>
          <p:cNvGrpSpPr/>
          <p:nvPr/>
        </p:nvGrpSpPr>
        <p:grpSpPr>
          <a:xfrm>
            <a:off x="4329236" y="2157215"/>
            <a:ext cx="1424427" cy="1110103"/>
            <a:chOff x="3848238" y="1425695"/>
            <a:chExt cx="1424427" cy="1110103"/>
          </a:xfrm>
        </p:grpSpPr>
        <p:pic>
          <p:nvPicPr>
            <p:cNvPr id="10" name="Graphique 9" descr="Calendrier journalier contour">
              <a:extLst>
                <a:ext uri="{FF2B5EF4-FFF2-40B4-BE49-F238E27FC236}">
                  <a16:creationId xmlns:a16="http://schemas.microsoft.com/office/drawing/2014/main" id="{246BC430-53E9-77DA-EC0C-A53CFBF2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2560" y="1621398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EBF4763-CD1C-37E5-0F7F-B6881461FF54}"/>
                </a:ext>
              </a:extLst>
            </p:cNvPr>
            <p:cNvSpPr txBox="1"/>
            <p:nvPr/>
          </p:nvSpPr>
          <p:spPr>
            <a:xfrm>
              <a:off x="3848238" y="1425695"/>
              <a:ext cx="142442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warehouse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7FBC7647-AEBB-C182-B4C1-F0D59229BC54}"/>
              </a:ext>
            </a:extLst>
          </p:cNvPr>
          <p:cNvSpPr txBox="1"/>
          <p:nvPr/>
        </p:nvSpPr>
        <p:spPr>
          <a:xfrm>
            <a:off x="574525" y="2168253"/>
            <a:ext cx="4610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rPr>
              <a:t>Web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3F441C8-C321-F6E5-D0C1-3DFADDBE7D35}"/>
              </a:ext>
            </a:extLst>
          </p:cNvPr>
          <p:cNvGrpSpPr/>
          <p:nvPr/>
        </p:nvGrpSpPr>
        <p:grpSpPr>
          <a:xfrm>
            <a:off x="6762874" y="2170363"/>
            <a:ext cx="1890900" cy="1049277"/>
            <a:chOff x="6627864" y="1438843"/>
            <a:chExt cx="1890900" cy="1049277"/>
          </a:xfrm>
        </p:grpSpPr>
        <p:pic>
          <p:nvPicPr>
            <p:cNvPr id="20" name="Graphique 19" descr="Papier avec un remplissage uni">
              <a:extLst>
                <a:ext uri="{FF2B5EF4-FFF2-40B4-BE49-F238E27FC236}">
                  <a16:creationId xmlns:a16="http://schemas.microsoft.com/office/drawing/2014/main" id="{AC8F8798-FB95-6A12-AA6E-F4319578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82458" y="1740906"/>
              <a:ext cx="747214" cy="747214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1A11F4C-1837-3EE8-9ED9-6A6591CABCBC}"/>
                </a:ext>
              </a:extLst>
            </p:cNvPr>
            <p:cNvSpPr txBox="1"/>
            <p:nvPr/>
          </p:nvSpPr>
          <p:spPr>
            <a:xfrm>
              <a:off x="6627864" y="1438843"/>
              <a:ext cx="189090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for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modelisation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0BE0D992-8549-9A8A-AD05-EEA702837F8D}"/>
              </a:ext>
            </a:extLst>
          </p:cNvPr>
          <p:cNvGrpSpPr/>
          <p:nvPr/>
        </p:nvGrpSpPr>
        <p:grpSpPr>
          <a:xfrm>
            <a:off x="10179690" y="2168253"/>
            <a:ext cx="1065354" cy="1051868"/>
            <a:chOff x="9828439" y="1436733"/>
            <a:chExt cx="1065354" cy="1051868"/>
          </a:xfrm>
        </p:grpSpPr>
        <p:pic>
          <p:nvPicPr>
            <p:cNvPr id="17" name="Graphique 16" descr="Document avec un remplissage uni">
              <a:extLst>
                <a:ext uri="{FF2B5EF4-FFF2-40B4-BE49-F238E27FC236}">
                  <a16:creationId xmlns:a16="http://schemas.microsoft.com/office/drawing/2014/main" id="{907F218A-8108-179F-A500-4405C1DB5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071926" y="1740907"/>
              <a:ext cx="747694" cy="747694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48AD999-4D19-0EDC-F726-3ADCC689077A}"/>
                </a:ext>
              </a:extLst>
            </p:cNvPr>
            <p:cNvSpPr txBox="1"/>
            <p:nvPr/>
          </p:nvSpPr>
          <p:spPr>
            <a:xfrm>
              <a:off x="9828439" y="1436733"/>
              <a:ext cx="10653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Information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D720B5A-7ECF-A3EF-D44E-2B0A0C2ED1F3}"/>
              </a:ext>
            </a:extLst>
          </p:cNvPr>
          <p:cNvSpPr txBox="1"/>
          <p:nvPr/>
        </p:nvSpPr>
        <p:spPr>
          <a:xfrm>
            <a:off x="7282011" y="6273817"/>
            <a:ext cx="469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EDA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C5F7576-E45A-1EB5-C8AD-BD408978EE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4929" y="5090851"/>
            <a:ext cx="4853711" cy="1182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6255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2D778-62DA-501C-C058-8EC5C9C1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9DA82-C6AB-DDA5-193E-1A67542E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spent</a:t>
            </a:r>
            <a:r>
              <a:rPr lang="fr-FR" dirty="0"/>
              <a:t> on the Word document : 4H + 3H + 1H</a:t>
            </a:r>
          </a:p>
          <a:p>
            <a:r>
              <a:rPr lang="fr-FR" dirty="0"/>
              <a:t>Target = 'match' </a:t>
            </a:r>
            <a:r>
              <a:rPr lang="fr-FR" dirty="0" err="1"/>
              <a:t>feature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0456EA-62CE-CCEA-B0E6-4EF3CF1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0773">
            <a:off x="306045" y="2653645"/>
            <a:ext cx="11579909" cy="2917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5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02265F0-0A52-221B-599B-24EC7A99C3CE}"/>
              </a:ext>
            </a:extLst>
          </p:cNvPr>
          <p:cNvGraphicFramePr/>
          <p:nvPr/>
        </p:nvGraphicFramePr>
        <p:xfrm>
          <a:off x="2032000" y="12835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que 3" descr="Homme avec un remplissage uni">
            <a:extLst>
              <a:ext uri="{FF2B5EF4-FFF2-40B4-BE49-F238E27FC236}">
                <a16:creationId xmlns:a16="http://schemas.microsoft.com/office/drawing/2014/main" id="{A5866041-57A1-6A65-5479-D53671BCC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1292" y="1524000"/>
            <a:ext cx="1033272" cy="1033272"/>
          </a:xfrm>
          <a:prstGeom prst="rect">
            <a:avLst/>
          </a:prstGeom>
        </p:spPr>
      </p:pic>
      <p:pic>
        <p:nvPicPr>
          <p:cNvPr id="6" name="Graphique 5" descr="Homme avec un remplissage uni">
            <a:extLst>
              <a:ext uri="{FF2B5EF4-FFF2-40B4-BE49-F238E27FC236}">
                <a16:creationId xmlns:a16="http://schemas.microsoft.com/office/drawing/2014/main" id="{0F55CCFB-3C96-EC44-243A-DFA3FA3FF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8120" y="1524000"/>
            <a:ext cx="1033272" cy="1033272"/>
          </a:xfrm>
          <a:prstGeom prst="rect">
            <a:avLst/>
          </a:prstGeom>
        </p:spPr>
      </p:pic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B9E284FC-48BC-158C-0976-36A1D370E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9248" y="5463540"/>
            <a:ext cx="1033272" cy="1033272"/>
          </a:xfrm>
          <a:prstGeom prst="rect">
            <a:avLst/>
          </a:prstGeom>
        </p:spPr>
      </p:pic>
      <p:pic>
        <p:nvPicPr>
          <p:cNvPr id="8" name="Graphique 7" descr="Femme avec un remplissage uni">
            <a:extLst>
              <a:ext uri="{FF2B5EF4-FFF2-40B4-BE49-F238E27FC236}">
                <a16:creationId xmlns:a16="http://schemas.microsoft.com/office/drawing/2014/main" id="{40D2085C-EC78-12B8-5561-DCB9D2D12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79004" y="3970019"/>
            <a:ext cx="1033200" cy="1033200"/>
          </a:xfrm>
          <a:prstGeom prst="rect">
            <a:avLst/>
          </a:prstGeom>
        </p:spPr>
      </p:pic>
      <p:pic>
        <p:nvPicPr>
          <p:cNvPr id="9" name="Graphique 8" descr="Femme avec un remplissage uni">
            <a:extLst>
              <a:ext uri="{FF2B5EF4-FFF2-40B4-BE49-F238E27FC236}">
                <a16:creationId xmlns:a16="http://schemas.microsoft.com/office/drawing/2014/main" id="{1A05D817-1B29-FBCD-7B5D-9E92094086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00081" y="3970019"/>
            <a:ext cx="1033200" cy="1033200"/>
          </a:xfrm>
          <a:prstGeom prst="rect">
            <a:avLst/>
          </a:prstGeom>
        </p:spPr>
      </p:pic>
      <p:pic>
        <p:nvPicPr>
          <p:cNvPr id="10" name="Graphique 9" descr="Homme avec un remplissage uni">
            <a:extLst>
              <a:ext uri="{FF2B5EF4-FFF2-40B4-BE49-F238E27FC236}">
                <a16:creationId xmlns:a16="http://schemas.microsoft.com/office/drawing/2014/main" id="{FA714908-D9C2-D832-C50C-15B30AD4D3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79364" y="2328841"/>
            <a:ext cx="1033272" cy="1033272"/>
          </a:xfrm>
          <a:prstGeom prst="rect">
            <a:avLst/>
          </a:prstGeom>
        </p:spPr>
      </p:pic>
      <p:pic>
        <p:nvPicPr>
          <p:cNvPr id="11" name="Graphique 10" descr="Homme avec un remplissage uni">
            <a:extLst>
              <a:ext uri="{FF2B5EF4-FFF2-40B4-BE49-F238E27FC236}">
                <a16:creationId xmlns:a16="http://schemas.microsoft.com/office/drawing/2014/main" id="{AE96A0BD-BE47-47A5-F1BD-43785CA76E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01384" y="3014641"/>
            <a:ext cx="1033272" cy="1033272"/>
          </a:xfrm>
          <a:prstGeom prst="rect">
            <a:avLst/>
          </a:prstGeom>
        </p:spPr>
      </p:pic>
      <p:pic>
        <p:nvPicPr>
          <p:cNvPr id="12" name="Graphique 11" descr="Homme avec un remplissage uni">
            <a:extLst>
              <a:ext uri="{FF2B5EF4-FFF2-40B4-BE49-F238E27FC236}">
                <a16:creationId xmlns:a16="http://schemas.microsoft.com/office/drawing/2014/main" id="{3D2CB7F4-7952-7DFB-60B4-3BEAE99304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14064" y="4112513"/>
            <a:ext cx="1033272" cy="1033272"/>
          </a:xfrm>
          <a:prstGeom prst="rect">
            <a:avLst/>
          </a:prstGeom>
        </p:spPr>
      </p:pic>
      <p:pic>
        <p:nvPicPr>
          <p:cNvPr id="13" name="Graphique 12" descr="Femme avec un remplissage uni">
            <a:extLst>
              <a:ext uri="{FF2B5EF4-FFF2-40B4-BE49-F238E27FC236}">
                <a16:creationId xmlns:a16="http://schemas.microsoft.com/office/drawing/2014/main" id="{F89114F5-9762-CAFF-C89D-ED06FE5EBD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04634" y="4271463"/>
            <a:ext cx="1033200" cy="1033200"/>
          </a:xfrm>
          <a:prstGeom prst="rect">
            <a:avLst/>
          </a:prstGeom>
        </p:spPr>
      </p:pic>
      <p:pic>
        <p:nvPicPr>
          <p:cNvPr id="14" name="Graphique 13" descr="Femme avec un remplissage uni">
            <a:extLst>
              <a:ext uri="{FF2B5EF4-FFF2-40B4-BE49-F238E27FC236}">
                <a16:creationId xmlns:a16="http://schemas.microsoft.com/office/drawing/2014/main" id="{88EE51BB-37EC-F590-B6F6-EDE039F351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90579" y="2936784"/>
            <a:ext cx="1033200" cy="1033200"/>
          </a:xfrm>
          <a:prstGeom prst="rect">
            <a:avLst/>
          </a:prstGeom>
        </p:spPr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4A0F2F50-A8F4-B84F-6FFC-7F8D619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Speed Dating </a:t>
            </a:r>
            <a:r>
              <a:rPr lang="fr-FR" dirty="0" err="1"/>
              <a:t>principle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7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2A2999-2A2B-52F7-227C-09A61B8C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Questionnaires</a:t>
            </a:r>
          </a:p>
        </p:txBody>
      </p:sp>
      <p:pic>
        <p:nvPicPr>
          <p:cNvPr id="5" name="Graphique 4" descr="Homme avec un remplissage uni">
            <a:extLst>
              <a:ext uri="{FF2B5EF4-FFF2-40B4-BE49-F238E27FC236}">
                <a16:creationId xmlns:a16="http://schemas.microsoft.com/office/drawing/2014/main" id="{C2D34783-C6E4-301A-7FF1-B841B660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668" y="2718816"/>
            <a:ext cx="1743456" cy="1743456"/>
          </a:xfrm>
          <a:prstGeom prst="rect">
            <a:avLst/>
          </a:prstGeom>
        </p:spPr>
      </p:pic>
      <p:pic>
        <p:nvPicPr>
          <p:cNvPr id="7" name="Graphique 6" descr="Femme avec un remplissage uni">
            <a:extLst>
              <a:ext uri="{FF2B5EF4-FFF2-40B4-BE49-F238E27FC236}">
                <a16:creationId xmlns:a16="http://schemas.microsoft.com/office/drawing/2014/main" id="{30C17F68-E2AA-3F3B-01AA-A173088A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8544" y="2622804"/>
            <a:ext cx="1743456" cy="1743456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457F5E4-7C2D-FE4E-6227-42A5982DD0A8}"/>
              </a:ext>
            </a:extLst>
          </p:cNvPr>
          <p:cNvSpPr/>
          <p:nvPr/>
        </p:nvSpPr>
        <p:spPr>
          <a:xfrm>
            <a:off x="5560981" y="2774920"/>
            <a:ext cx="5040000" cy="7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attr1_ - Q8 -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08527DFB-C326-42D8-3868-92244B861396}"/>
              </a:ext>
            </a:extLst>
          </p:cNvPr>
          <p:cNvSpPr/>
          <p:nvPr/>
        </p:nvSpPr>
        <p:spPr>
          <a:xfrm>
            <a:off x="5547935" y="3439965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attr2_ - Q10 - </a:t>
            </a:r>
            <a:r>
              <a:rPr lang="fr-FR" sz="1400" dirty="0" err="1"/>
              <a:t>what</a:t>
            </a:r>
            <a:r>
              <a:rPr lang="fr-FR" sz="1400" dirty="0"/>
              <a:t>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a date</a:t>
            </a:r>
          </a:p>
        </p:txBody>
      </p:sp>
      <p:pic>
        <p:nvPicPr>
          <p:cNvPr id="11" name="Graphique 10" descr="Nuage contour">
            <a:extLst>
              <a:ext uri="{FF2B5EF4-FFF2-40B4-BE49-F238E27FC236}">
                <a16:creationId xmlns:a16="http://schemas.microsoft.com/office/drawing/2014/main" id="{7CCBDF41-572B-4E3C-C004-9823BB4A4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689" y="1794532"/>
            <a:ext cx="1466088" cy="14660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2E02F60-7FBB-0954-3EC7-9BF8BB5CB190}"/>
              </a:ext>
            </a:extLst>
          </p:cNvPr>
          <p:cNvSpPr txBox="1"/>
          <p:nvPr/>
        </p:nvSpPr>
        <p:spPr>
          <a:xfrm>
            <a:off x="249081" y="2889031"/>
            <a:ext cx="2350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Q1 - </a:t>
            </a:r>
            <a:r>
              <a:rPr lang="fr-FR" sz="1200" dirty="0" err="1"/>
              <a:t>primary</a:t>
            </a:r>
            <a:r>
              <a:rPr lang="fr-FR" sz="1200" dirty="0"/>
              <a:t> goal</a:t>
            </a:r>
          </a:p>
          <a:p>
            <a:r>
              <a:rPr lang="fr-FR" sz="1200" dirty="0"/>
              <a:t>Q4 - </a:t>
            </a:r>
            <a:r>
              <a:rPr lang="fr-FR" sz="1200" dirty="0" err="1"/>
              <a:t>intended</a:t>
            </a:r>
            <a:r>
              <a:rPr lang="fr-FR" sz="1200" dirty="0"/>
              <a:t> </a:t>
            </a:r>
            <a:r>
              <a:rPr lang="fr-FR" sz="1200" dirty="0" err="1"/>
              <a:t>career</a:t>
            </a:r>
            <a:endParaRPr lang="fr-FR" sz="1200" dirty="0"/>
          </a:p>
          <a:p>
            <a:r>
              <a:rPr lang="fr-FR" sz="1200" dirty="0"/>
              <a:t>Q6 – expectation happy</a:t>
            </a:r>
          </a:p>
          <a:p>
            <a:r>
              <a:rPr lang="fr-FR" sz="1200" dirty="0"/>
              <a:t>Q7 – expectation </a:t>
            </a:r>
            <a:r>
              <a:rPr lang="fr-FR" sz="1200" dirty="0" err="1"/>
              <a:t>num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7AC9996-9E9A-41A8-EB31-C0F7BA65539C}"/>
              </a:ext>
            </a:extLst>
          </p:cNvPr>
          <p:cNvSpPr txBox="1"/>
          <p:nvPr/>
        </p:nvSpPr>
        <p:spPr>
          <a:xfrm>
            <a:off x="495905" y="4550993"/>
            <a:ext cx="1743456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Attributes</a:t>
            </a:r>
            <a:endParaRPr lang="fr-FR" sz="1200" dirty="0"/>
          </a:p>
          <a:p>
            <a:r>
              <a:rPr lang="fr-FR" sz="1200" dirty="0"/>
              <a:t>Q2 - How </a:t>
            </a:r>
            <a:r>
              <a:rPr lang="fr-FR" sz="1200" dirty="0" err="1"/>
              <a:t>often</a:t>
            </a:r>
            <a:r>
              <a:rPr lang="fr-FR" sz="1200" dirty="0"/>
              <a:t> on date</a:t>
            </a:r>
          </a:p>
          <a:p>
            <a:r>
              <a:rPr lang="fr-FR" sz="1200" dirty="0"/>
              <a:t>Q3 - How </a:t>
            </a:r>
            <a:r>
              <a:rPr lang="fr-FR" sz="1200" dirty="0" err="1"/>
              <a:t>often</a:t>
            </a:r>
            <a:r>
              <a:rPr lang="fr-FR" sz="1200" dirty="0"/>
              <a:t> out</a:t>
            </a:r>
          </a:p>
          <a:p>
            <a:r>
              <a:rPr lang="fr-FR" sz="1200" dirty="0"/>
              <a:t>Q5 - </a:t>
            </a:r>
            <a:r>
              <a:rPr lang="fr-FR" sz="1200" dirty="0" err="1"/>
              <a:t>Activities</a:t>
            </a:r>
            <a:endParaRPr lang="fr-FR" sz="1200" dirty="0"/>
          </a:p>
          <a:p>
            <a:r>
              <a:rPr lang="fr-FR" sz="1200" dirty="0" err="1"/>
              <a:t>Undergraduate</a:t>
            </a:r>
            <a:r>
              <a:rPr lang="fr-FR" sz="1200" dirty="0"/>
              <a:t> </a:t>
            </a:r>
            <a:r>
              <a:rPr lang="fr-FR" sz="1200" dirty="0" err="1"/>
              <a:t>school</a:t>
            </a:r>
            <a:endParaRPr lang="fr-FR" sz="1200" dirty="0"/>
          </a:p>
          <a:p>
            <a:r>
              <a:rPr lang="fr-FR" sz="1200" dirty="0"/>
              <a:t>Race</a:t>
            </a:r>
          </a:p>
          <a:p>
            <a:r>
              <a:rPr lang="fr-FR" sz="1200" dirty="0"/>
              <a:t>Religion</a:t>
            </a:r>
          </a:p>
          <a:p>
            <a:r>
              <a:rPr lang="fr-FR" sz="1200" dirty="0"/>
              <a:t>Age</a:t>
            </a:r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7CEEECCA-816F-C774-7A9B-E096B178AD3F}"/>
              </a:ext>
            </a:extLst>
          </p:cNvPr>
          <p:cNvSpPr/>
          <p:nvPr/>
        </p:nvSpPr>
        <p:spPr>
          <a:xfrm>
            <a:off x="5929976" y="4104696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attr4_ - Q9 -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17" name="Flèche : en arc 16">
            <a:extLst>
              <a:ext uri="{FF2B5EF4-FFF2-40B4-BE49-F238E27FC236}">
                <a16:creationId xmlns:a16="http://schemas.microsoft.com/office/drawing/2014/main" id="{1F5D8C2D-3CC9-9372-0A81-F086E089E33C}"/>
              </a:ext>
            </a:extLst>
          </p:cNvPr>
          <p:cNvSpPr/>
          <p:nvPr/>
        </p:nvSpPr>
        <p:spPr>
          <a:xfrm>
            <a:off x="4096084" y="2307336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179BD8A-7831-07E4-0911-BFBDAF7266DC}"/>
              </a:ext>
            </a:extLst>
          </p:cNvPr>
          <p:cNvSpPr txBox="1"/>
          <p:nvPr/>
        </p:nvSpPr>
        <p:spPr>
          <a:xfrm>
            <a:off x="3417017" y="2063105"/>
            <a:ext cx="3025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attr3_ - Q11 - How I </a:t>
            </a:r>
            <a:r>
              <a:rPr lang="fr-FR" sz="1400" dirty="0" err="1"/>
              <a:t>think</a:t>
            </a:r>
            <a:r>
              <a:rPr lang="fr-FR" sz="1400" dirty="0"/>
              <a:t> I </a:t>
            </a:r>
            <a:r>
              <a:rPr lang="fr-FR" sz="1400" dirty="0" err="1"/>
              <a:t>measure</a:t>
            </a:r>
            <a:r>
              <a:rPr lang="fr-FR" sz="1400" dirty="0"/>
              <a:t> up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A91468-4A5C-46EF-98C7-F3322B69D755}"/>
              </a:ext>
            </a:extLst>
          </p:cNvPr>
          <p:cNvSpPr txBox="1"/>
          <p:nvPr/>
        </p:nvSpPr>
        <p:spPr>
          <a:xfrm>
            <a:off x="2960215" y="4838836"/>
            <a:ext cx="3336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attr5_ - Q12 - How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perceive</a:t>
            </a:r>
            <a:r>
              <a:rPr lang="fr-FR" sz="1400" dirty="0"/>
              <a:t> me</a:t>
            </a:r>
          </a:p>
        </p:txBody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9FD7A89-145B-B9DD-B7A9-927CFBCE35B4}"/>
              </a:ext>
            </a:extLst>
          </p:cNvPr>
          <p:cNvSpPr/>
          <p:nvPr/>
        </p:nvSpPr>
        <p:spPr>
          <a:xfrm rot="10800000">
            <a:off x="4165854" y="3828019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ercle : creux 20">
            <a:extLst>
              <a:ext uri="{FF2B5EF4-FFF2-40B4-BE49-F238E27FC236}">
                <a16:creationId xmlns:a16="http://schemas.microsoft.com/office/drawing/2014/main" id="{C1F883C3-1957-5A1D-3F88-2890E5ECB526}"/>
              </a:ext>
            </a:extLst>
          </p:cNvPr>
          <p:cNvSpPr/>
          <p:nvPr/>
        </p:nvSpPr>
        <p:spPr>
          <a:xfrm>
            <a:off x="3117623" y="3590544"/>
            <a:ext cx="764860" cy="7223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F3DE83-4CA3-BF0B-9E16-E7C6AF92DA2C}"/>
              </a:ext>
            </a:extLst>
          </p:cNvPr>
          <p:cNvSpPr txBox="1"/>
          <p:nvPr/>
        </p:nvSpPr>
        <p:spPr>
          <a:xfrm>
            <a:off x="2318340" y="3023147"/>
            <a:ext cx="2118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attr7_ - Q15 – Importance of </a:t>
            </a:r>
            <a:r>
              <a:rPr lang="fr-FR" sz="1400" dirty="0" err="1"/>
              <a:t>attr</a:t>
            </a:r>
            <a:r>
              <a:rPr lang="fr-FR" sz="1400" dirty="0"/>
              <a:t> to the </a:t>
            </a:r>
            <a:r>
              <a:rPr lang="fr-FR" sz="1400" dirty="0" err="1"/>
              <a:t>decision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9795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81B73-2442-900F-81DF-40FFFB00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 phases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AEE34D7-C834-7E77-BFD1-4D788F4E695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52226"/>
          <a:ext cx="10546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73236074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8806769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3162947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41144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Before</a:t>
                      </a:r>
                      <a:r>
                        <a:rPr lang="fr-FR" dirty="0"/>
                        <a:t>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Halfway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</a:t>
                      </a:r>
                      <a:r>
                        <a:rPr lang="fr-FR" dirty="0" err="1"/>
                        <a:t>day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3-4 </a:t>
                      </a:r>
                      <a:r>
                        <a:rPr lang="fr-FR" dirty="0" err="1"/>
                        <a:t>weeks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8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29563"/>
                  </a:ext>
                </a:extLst>
              </a:tr>
            </a:tbl>
          </a:graphicData>
        </a:graphic>
      </p:graphicFrame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EA4C904E-AE16-1FBD-4E11-4A00619F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0924" y="3717036"/>
            <a:ext cx="1743456" cy="1743456"/>
          </a:xfrm>
          <a:prstGeom prst="rect">
            <a:avLst/>
          </a:prstGeom>
        </p:spPr>
      </p:pic>
      <p:sp>
        <p:nvSpPr>
          <p:cNvPr id="8" name="Flèche : en arc 7">
            <a:extLst>
              <a:ext uri="{FF2B5EF4-FFF2-40B4-BE49-F238E27FC236}">
                <a16:creationId xmlns:a16="http://schemas.microsoft.com/office/drawing/2014/main" id="{923047B7-6CF2-0C76-DBE8-590543627D41}"/>
              </a:ext>
            </a:extLst>
          </p:cNvPr>
          <p:cNvSpPr/>
          <p:nvPr/>
        </p:nvSpPr>
        <p:spPr>
          <a:xfrm>
            <a:off x="9560426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Cercle : creux 10">
            <a:extLst>
              <a:ext uri="{FF2B5EF4-FFF2-40B4-BE49-F238E27FC236}">
                <a16:creationId xmlns:a16="http://schemas.microsoft.com/office/drawing/2014/main" id="{7BAB3930-9692-2453-2120-644803235837}"/>
              </a:ext>
            </a:extLst>
          </p:cNvPr>
          <p:cNvSpPr/>
          <p:nvPr/>
        </p:nvSpPr>
        <p:spPr>
          <a:xfrm>
            <a:off x="9144160" y="4176243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00BE6969-44EF-50AA-F22A-D67DA810A7D7}"/>
              </a:ext>
            </a:extLst>
          </p:cNvPr>
          <p:cNvSpPr/>
          <p:nvPr/>
        </p:nvSpPr>
        <p:spPr>
          <a:xfrm>
            <a:off x="10416540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E36B84E6-3006-E52D-43A8-389810C47533}"/>
              </a:ext>
            </a:extLst>
          </p:cNvPr>
          <p:cNvSpPr/>
          <p:nvPr/>
        </p:nvSpPr>
        <p:spPr>
          <a:xfrm>
            <a:off x="10508836" y="4226436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6290A3C8-4CAB-4469-5FC2-226BDEC287B9}"/>
              </a:ext>
            </a:extLst>
          </p:cNvPr>
          <p:cNvSpPr/>
          <p:nvPr/>
        </p:nvSpPr>
        <p:spPr>
          <a:xfrm>
            <a:off x="10529824" y="4833540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CE8933-5D2D-FD87-05FD-7C77911C007D}"/>
              </a:ext>
            </a:extLst>
          </p:cNvPr>
          <p:cNvGrpSpPr/>
          <p:nvPr/>
        </p:nvGrpSpPr>
        <p:grpSpPr>
          <a:xfrm>
            <a:off x="9553234" y="4967715"/>
            <a:ext cx="978836" cy="1054438"/>
            <a:chOff x="8715034" y="4967715"/>
            <a:chExt cx="978836" cy="1054438"/>
          </a:xfrm>
        </p:grpSpPr>
        <p:sp>
          <p:nvSpPr>
            <p:cNvPr id="16" name="Flèche : en arc 15">
              <a:extLst>
                <a:ext uri="{FF2B5EF4-FFF2-40B4-BE49-F238E27FC236}">
                  <a16:creationId xmlns:a16="http://schemas.microsoft.com/office/drawing/2014/main" id="{52F4FDA0-AA27-159F-6C94-27D0931913A2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6CFF2C7-4408-D2AB-FFC5-7E455597C99D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21" name="Graphique 20" descr="Homme avec un remplissage uni">
            <a:extLst>
              <a:ext uri="{FF2B5EF4-FFF2-40B4-BE49-F238E27FC236}">
                <a16:creationId xmlns:a16="http://schemas.microsoft.com/office/drawing/2014/main" id="{696449F9-A819-9896-4F16-BA8305B3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535" y="3766889"/>
            <a:ext cx="1743456" cy="1743456"/>
          </a:xfrm>
          <a:prstGeom prst="rect">
            <a:avLst/>
          </a:prstGeom>
        </p:spPr>
      </p:pic>
      <p:sp>
        <p:nvSpPr>
          <p:cNvPr id="22" name="Flèche : en arc 21">
            <a:extLst>
              <a:ext uri="{FF2B5EF4-FFF2-40B4-BE49-F238E27FC236}">
                <a16:creationId xmlns:a16="http://schemas.microsoft.com/office/drawing/2014/main" id="{AC3E0718-D65C-7B26-8D89-A0038EAC1241}"/>
              </a:ext>
            </a:extLst>
          </p:cNvPr>
          <p:cNvSpPr/>
          <p:nvPr/>
        </p:nvSpPr>
        <p:spPr>
          <a:xfrm>
            <a:off x="6687037" y="3123092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Cercle : creux 22">
            <a:extLst>
              <a:ext uri="{FF2B5EF4-FFF2-40B4-BE49-F238E27FC236}">
                <a16:creationId xmlns:a16="http://schemas.microsoft.com/office/drawing/2014/main" id="{DF645648-4972-C782-6274-AB1BC898624F}"/>
              </a:ext>
            </a:extLst>
          </p:cNvPr>
          <p:cNvSpPr/>
          <p:nvPr/>
        </p:nvSpPr>
        <p:spPr>
          <a:xfrm>
            <a:off x="6270771" y="4226096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EDEDFE2-A895-9CD3-A94C-82C679BD432A}"/>
              </a:ext>
            </a:extLst>
          </p:cNvPr>
          <p:cNvSpPr/>
          <p:nvPr/>
        </p:nvSpPr>
        <p:spPr>
          <a:xfrm>
            <a:off x="7543151" y="3766889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Flèche : gauche 24">
            <a:extLst>
              <a:ext uri="{FF2B5EF4-FFF2-40B4-BE49-F238E27FC236}">
                <a16:creationId xmlns:a16="http://schemas.microsoft.com/office/drawing/2014/main" id="{657857E1-D75D-953C-9A54-A5C8EAD8630D}"/>
              </a:ext>
            </a:extLst>
          </p:cNvPr>
          <p:cNvSpPr/>
          <p:nvPr/>
        </p:nvSpPr>
        <p:spPr>
          <a:xfrm>
            <a:off x="7635447" y="4276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6" name="Flèche : gauche 25">
            <a:extLst>
              <a:ext uri="{FF2B5EF4-FFF2-40B4-BE49-F238E27FC236}">
                <a16:creationId xmlns:a16="http://schemas.microsoft.com/office/drawing/2014/main" id="{B4663B97-4377-2AA8-2289-561548A974EB}"/>
              </a:ext>
            </a:extLst>
          </p:cNvPr>
          <p:cNvSpPr/>
          <p:nvPr/>
        </p:nvSpPr>
        <p:spPr>
          <a:xfrm>
            <a:off x="7656435" y="4883393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4D767D7-D35D-0B24-8DAF-51218268AA9B}"/>
              </a:ext>
            </a:extLst>
          </p:cNvPr>
          <p:cNvGrpSpPr/>
          <p:nvPr/>
        </p:nvGrpSpPr>
        <p:grpSpPr>
          <a:xfrm>
            <a:off x="6679845" y="5017568"/>
            <a:ext cx="978836" cy="1054438"/>
            <a:chOff x="8715034" y="4967715"/>
            <a:chExt cx="978836" cy="1054438"/>
          </a:xfrm>
        </p:grpSpPr>
        <p:sp>
          <p:nvSpPr>
            <p:cNvPr id="28" name="Flèche : en arc 27">
              <a:extLst>
                <a:ext uri="{FF2B5EF4-FFF2-40B4-BE49-F238E27FC236}">
                  <a16:creationId xmlns:a16="http://schemas.microsoft.com/office/drawing/2014/main" id="{21AB189C-2DD3-3B4C-6FCD-786A864B4CF6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524C484-88E1-F762-2E36-F858B89BD999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30" name="Graphique 29" descr="Homme avec un remplissage uni">
            <a:extLst>
              <a:ext uri="{FF2B5EF4-FFF2-40B4-BE49-F238E27FC236}">
                <a16:creationId xmlns:a16="http://schemas.microsoft.com/office/drawing/2014/main" id="{6C10B5FB-398E-286F-CA86-E90DD7EC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189" y="3717036"/>
            <a:ext cx="1743456" cy="1743456"/>
          </a:xfrm>
          <a:prstGeom prst="rect">
            <a:avLst/>
          </a:prstGeom>
        </p:spPr>
      </p:pic>
      <p:sp>
        <p:nvSpPr>
          <p:cNvPr id="31" name="Flèche : en arc 30">
            <a:extLst>
              <a:ext uri="{FF2B5EF4-FFF2-40B4-BE49-F238E27FC236}">
                <a16:creationId xmlns:a16="http://schemas.microsoft.com/office/drawing/2014/main" id="{C5773B54-61D8-F780-472B-829818E918A9}"/>
              </a:ext>
            </a:extLst>
          </p:cNvPr>
          <p:cNvSpPr/>
          <p:nvPr/>
        </p:nvSpPr>
        <p:spPr>
          <a:xfrm>
            <a:off x="4091691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31A4B304-DDA5-456F-50CC-6CDB5AA6AE62}"/>
              </a:ext>
            </a:extLst>
          </p:cNvPr>
          <p:cNvSpPr/>
          <p:nvPr/>
        </p:nvSpPr>
        <p:spPr>
          <a:xfrm>
            <a:off x="4947805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39" name="Graphique 38" descr="Homme avec un remplissage uni">
            <a:extLst>
              <a:ext uri="{FF2B5EF4-FFF2-40B4-BE49-F238E27FC236}">
                <a16:creationId xmlns:a16="http://schemas.microsoft.com/office/drawing/2014/main" id="{BB0FF894-4599-54AF-DFC6-97EC736B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31" y="3696785"/>
            <a:ext cx="1743456" cy="1743456"/>
          </a:xfrm>
          <a:prstGeom prst="rect">
            <a:avLst/>
          </a:prstGeom>
        </p:spPr>
      </p:pic>
      <p:sp>
        <p:nvSpPr>
          <p:cNvPr id="40" name="Flèche : en arc 39">
            <a:extLst>
              <a:ext uri="{FF2B5EF4-FFF2-40B4-BE49-F238E27FC236}">
                <a16:creationId xmlns:a16="http://schemas.microsoft.com/office/drawing/2014/main" id="{4EBFF167-AABB-F50B-1FA8-F2A03E05AE29}"/>
              </a:ext>
            </a:extLst>
          </p:cNvPr>
          <p:cNvSpPr/>
          <p:nvPr/>
        </p:nvSpPr>
        <p:spPr>
          <a:xfrm>
            <a:off x="1524833" y="3052988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0A729B47-653A-D7D3-74E4-ACD4BFE164B1}"/>
              </a:ext>
            </a:extLst>
          </p:cNvPr>
          <p:cNvSpPr/>
          <p:nvPr/>
        </p:nvSpPr>
        <p:spPr>
          <a:xfrm>
            <a:off x="2380947" y="3696785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3" name="Flèche : gauche 42">
            <a:extLst>
              <a:ext uri="{FF2B5EF4-FFF2-40B4-BE49-F238E27FC236}">
                <a16:creationId xmlns:a16="http://schemas.microsoft.com/office/drawing/2014/main" id="{BBD9F26A-6D32-516C-154F-522F8E03A23A}"/>
              </a:ext>
            </a:extLst>
          </p:cNvPr>
          <p:cNvSpPr/>
          <p:nvPr/>
        </p:nvSpPr>
        <p:spPr>
          <a:xfrm>
            <a:off x="2473243" y="4206185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4" name="Flèche : gauche 43">
            <a:extLst>
              <a:ext uri="{FF2B5EF4-FFF2-40B4-BE49-F238E27FC236}">
                <a16:creationId xmlns:a16="http://schemas.microsoft.com/office/drawing/2014/main" id="{3E4E16A6-D207-52E1-F81B-C58F86383F05}"/>
              </a:ext>
            </a:extLst>
          </p:cNvPr>
          <p:cNvSpPr/>
          <p:nvPr/>
        </p:nvSpPr>
        <p:spPr>
          <a:xfrm>
            <a:off x="2494231" y="4813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5DBB188-75E6-1711-A697-DC5A9A26B3ED}"/>
              </a:ext>
            </a:extLst>
          </p:cNvPr>
          <p:cNvGrpSpPr/>
          <p:nvPr/>
        </p:nvGrpSpPr>
        <p:grpSpPr>
          <a:xfrm>
            <a:off x="1517641" y="4947464"/>
            <a:ext cx="978836" cy="1054438"/>
            <a:chOff x="8715034" y="4967715"/>
            <a:chExt cx="978836" cy="1054438"/>
          </a:xfrm>
        </p:grpSpPr>
        <p:sp>
          <p:nvSpPr>
            <p:cNvPr id="46" name="Flèche : en arc 45">
              <a:extLst>
                <a:ext uri="{FF2B5EF4-FFF2-40B4-BE49-F238E27FC236}">
                  <a16:creationId xmlns:a16="http://schemas.microsoft.com/office/drawing/2014/main" id="{E893D34F-9325-960B-9BDA-336C0E5CD29E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52A2FCF-A6A3-7D22-8210-FA2F3305DE1B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48" name="Graphique 47" descr="Nuage contour">
            <a:extLst>
              <a:ext uri="{FF2B5EF4-FFF2-40B4-BE49-F238E27FC236}">
                <a16:creationId xmlns:a16="http://schemas.microsoft.com/office/drawing/2014/main" id="{53323B2A-E1C8-EB6C-66DF-478B67FC2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186" y="3486406"/>
            <a:ext cx="497653" cy="49765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FC815EB-4FDF-E63F-BB51-D9BE1E8D230C}"/>
              </a:ext>
            </a:extLst>
          </p:cNvPr>
          <p:cNvSpPr/>
          <p:nvPr/>
        </p:nvSpPr>
        <p:spPr>
          <a:xfrm>
            <a:off x="1153026" y="39139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Graphique 49" descr="Nuage contour">
            <a:extLst>
              <a:ext uri="{FF2B5EF4-FFF2-40B4-BE49-F238E27FC236}">
                <a16:creationId xmlns:a16="http://schemas.microsoft.com/office/drawing/2014/main" id="{9ECA3C2C-C011-5F0B-E123-5C43E7F54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403" y="3418934"/>
            <a:ext cx="497653" cy="49765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BAF4D47-10EB-C9E6-A1DF-EDCED77386BD}"/>
              </a:ext>
            </a:extLst>
          </p:cNvPr>
          <p:cNvSpPr/>
          <p:nvPr/>
        </p:nvSpPr>
        <p:spPr>
          <a:xfrm>
            <a:off x="3768243" y="3846483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que 51" descr="Nuage contour">
            <a:extLst>
              <a:ext uri="{FF2B5EF4-FFF2-40B4-BE49-F238E27FC236}">
                <a16:creationId xmlns:a16="http://schemas.microsoft.com/office/drawing/2014/main" id="{20A36D3B-29AB-BFF9-6AF9-24EF67B3F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094" y="3373006"/>
            <a:ext cx="497653" cy="49765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640E19D-B30C-FCA8-0735-D8ED62F36252}"/>
              </a:ext>
            </a:extLst>
          </p:cNvPr>
          <p:cNvSpPr/>
          <p:nvPr/>
        </p:nvSpPr>
        <p:spPr>
          <a:xfrm>
            <a:off x="6248934" y="38005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Nuage contour">
            <a:extLst>
              <a:ext uri="{FF2B5EF4-FFF2-40B4-BE49-F238E27FC236}">
                <a16:creationId xmlns:a16="http://schemas.microsoft.com/office/drawing/2014/main" id="{C6FBF494-9779-AC84-0265-49DEF122D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247" y="3349492"/>
            <a:ext cx="497653" cy="49765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2517D41-EC7F-0FA7-1427-C51E48A8E853}"/>
              </a:ext>
            </a:extLst>
          </p:cNvPr>
          <p:cNvSpPr/>
          <p:nvPr/>
        </p:nvSpPr>
        <p:spPr>
          <a:xfrm>
            <a:off x="9131087" y="3777041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0093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451</TotalTime>
  <Words>798</Words>
  <Application>Microsoft Office PowerPoint</Application>
  <PresentationFormat>Grand écran</PresentationFormat>
  <Paragraphs>140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Courier New</vt:lpstr>
      <vt:lpstr>Oswald Regular</vt:lpstr>
      <vt:lpstr>Times New Roman</vt:lpstr>
      <vt:lpstr>00_notes_de_stage</vt:lpstr>
      <vt:lpstr>Speed Dating Project</vt:lpstr>
      <vt:lpstr>Executive Summary</vt:lpstr>
      <vt:lpstr>Specifications</vt:lpstr>
      <vt:lpstr>How data were collected ?</vt:lpstr>
      <vt:lpstr>Where are we in the process ?</vt:lpstr>
      <vt:lpstr>Understanding the documentation</vt:lpstr>
      <vt:lpstr>Speed Dating principle</vt:lpstr>
      <vt:lpstr>Questionnaires</vt:lpstr>
      <vt:lpstr>Data collection phases</vt:lpstr>
      <vt:lpstr>Understanding the dataset</vt:lpstr>
      <vt:lpstr>2 words about the quick_view() function</vt:lpstr>
      <vt:lpstr>Visualizing empty features</vt:lpstr>
      <vt:lpstr>Transforming the dataset</vt:lpstr>
      <vt:lpstr>Missing values at this stage</vt:lpstr>
      <vt:lpstr>What we learn about participants</vt:lpstr>
      <vt:lpstr>Men, women populations are very similar</vt:lpstr>
      <vt:lpstr>What we learn about participants</vt:lpstr>
      <vt:lpstr>What we learn about the matches</vt:lpstr>
      <vt:lpstr>What we learn about matches</vt:lpstr>
      <vt:lpstr>What we learn about matches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2024-08-22T08:17:11Z</dcterms:modified>
</cp:coreProperties>
</file>