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57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7D352-431F-46B2-B7FF-4AE38ADEBEBC}" v="1" dt="2024-08-22T08:02:24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82101" autoAdjust="0"/>
  </p:normalViewPr>
  <p:slideViewPr>
    <p:cSldViewPr snapToGrid="0">
      <p:cViewPr varScale="1">
        <p:scale>
          <a:sx n="110" d="100"/>
          <a:sy n="110" d="100"/>
        </p:scale>
        <p:origin x="6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1527D352-431F-46B2-B7FF-4AE38ADEBEBC}"/>
    <pc:docChg chg="addSld modSld sldOrd">
      <pc:chgData name="Philippe Baucour" userId="5102170ae7533958" providerId="LiveId" clId="{1527D352-431F-46B2-B7FF-4AE38ADEBEBC}" dt="2024-08-22T08:17:09.443" v="82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  <pc:sldChg chg="modSp add mod ord">
        <pc:chgData name="Philippe Baucour" userId="5102170ae7533958" providerId="LiveId" clId="{1527D352-431F-46B2-B7FF-4AE38ADEBEBC}" dt="2024-08-22T08:17:09.443" v="82"/>
        <pc:sldMkLst>
          <pc:docMk/>
          <pc:sldMk cId="312535264" sldId="263"/>
        </pc:sldMkLst>
        <pc:spChg chg="mod">
          <ac:chgData name="Philippe Baucour" userId="5102170ae7533958" providerId="LiveId" clId="{1527D352-431F-46B2-B7FF-4AE38ADEBEBC}" dt="2024-08-22T08:05:03.115" v="80" actId="20577"/>
          <ac:spMkLst>
            <pc:docMk/>
            <pc:sldMk cId="312535264" sldId="263"/>
            <ac:spMk id="4" creationId="{80E590DF-0A88-7056-85D1-A8E809E231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La clé 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k_OpenWeatherMapKey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pour utiliser l'API 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openweathermap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est dans un fichier my_api_id.py qui est dans le .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gitignore</a:t>
            </a:r>
            <a:endParaRPr lang="fr-FR" b="0" dirty="0">
              <a:solidFill>
                <a:srgbClr val="9CDCFE"/>
              </a:solidFill>
              <a:effectLst/>
              <a:highlight>
                <a:srgbClr val="1F1F1F"/>
              </a:highlight>
              <a:latin typeface="JetBrains Mono" panose="02000009000000000000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Pour le 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ranking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des villes on classe les villes en fonction de l'écart de température par rapport à un optimum fixé à 25°C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Une ville où il va faire 40 °C (delta=15) sera moins bien classée qu'une ville où il va faire 20°C (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delata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=5)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969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part du fichier .csv qui a été généré précédemment (villes classées par </a:t>
            </a:r>
            <a:r>
              <a:rPr lang="fr-FR" dirty="0" err="1"/>
              <a:t>ranking</a:t>
            </a:r>
            <a:r>
              <a:rPr lang="fr-FR" dirty="0"/>
              <a:t> décroissant, </a:t>
            </a:r>
            <a:r>
              <a:rPr lang="fr-FR" dirty="0" err="1"/>
              <a:t>coord</a:t>
            </a:r>
            <a:r>
              <a:rPr lang="fr-FR" dirty="0"/>
              <a:t> </a:t>
            </a:r>
            <a:r>
              <a:rPr lang="fr-FR" dirty="0" err="1"/>
              <a:t>gps</a:t>
            </a:r>
            <a:r>
              <a:rPr lang="fr-FR" dirty="0"/>
              <a:t>, temp, pluie etc.)</a:t>
            </a:r>
          </a:p>
          <a:p>
            <a:r>
              <a:rPr lang="fr-FR" dirty="0"/>
              <a:t>Pour chaque ville, on </a:t>
            </a:r>
            <a:r>
              <a:rPr lang="fr-FR" dirty="0" err="1"/>
              <a:t>scrape</a:t>
            </a:r>
            <a:r>
              <a:rPr lang="fr-FR" dirty="0"/>
              <a:t> booking.com et on fait une liste de 20 hôtels</a:t>
            </a:r>
          </a:p>
          <a:p>
            <a:r>
              <a:rPr lang="fr-FR" dirty="0"/>
              <a:t>On sauve la liste dans un fichier .</a:t>
            </a:r>
            <a:r>
              <a:rPr lang="fr-FR" dirty="0" err="1"/>
              <a:t>json</a:t>
            </a:r>
            <a:r>
              <a:rPr lang="fr-FR" dirty="0"/>
              <a:t> (nom hôtel, url)</a:t>
            </a:r>
          </a:p>
          <a:p>
            <a:r>
              <a:rPr lang="fr-FR" dirty="0"/>
              <a:t>Ensuite pour chaque hôtel du fichier, on </a:t>
            </a:r>
            <a:r>
              <a:rPr lang="fr-FR" dirty="0" err="1"/>
              <a:t>scrape</a:t>
            </a:r>
            <a:r>
              <a:rPr lang="fr-FR" dirty="0"/>
              <a:t> l'url correspondante pour retrouver les coordonnées GPS de l'hôtel, sa note, sa description…</a:t>
            </a:r>
          </a:p>
          <a:p>
            <a:r>
              <a:rPr lang="fr-FR" dirty="0"/>
              <a:t>On merge enfin les 2 fichiers et on sauve au format .csv et </a:t>
            </a:r>
            <a:r>
              <a:rPr lang="fr-FR" dirty="0" err="1"/>
              <a:t>sql</a:t>
            </a:r>
            <a:endParaRPr lang="fr-FR" dirty="0"/>
          </a:p>
          <a:p>
            <a:r>
              <a:rPr lang="fr-FR" dirty="0"/>
              <a:t>Il faut bien identifier les hôtels car le </a:t>
            </a:r>
            <a:r>
              <a:rPr lang="fr-FR" dirty="0" err="1"/>
              <a:t>scraping</a:t>
            </a:r>
            <a:r>
              <a:rPr lang="fr-FR" dirty="0"/>
              <a:t> se fait en parallèle et les résultats ne reviennent pas nécessairement dans l'ordre d'appel</a:t>
            </a:r>
          </a:p>
          <a:p>
            <a:r>
              <a:rPr lang="fr-FR" dirty="0"/>
              <a:t>Intérêt d'avoir 2 scripts de </a:t>
            </a:r>
            <a:r>
              <a:rPr lang="fr-FR" dirty="0" err="1"/>
              <a:t>scraping</a:t>
            </a:r>
            <a:endParaRPr lang="fr-FR" dirty="0"/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bien isolé chaque tâche (liste des </a:t>
            </a:r>
            <a:r>
              <a:rPr lang="fr-FR" dirty="0" err="1"/>
              <a:t>urles</a:t>
            </a:r>
            <a:r>
              <a:rPr lang="fr-FR" dirty="0"/>
              <a:t> des </a:t>
            </a:r>
            <a:r>
              <a:rPr lang="fr-FR" dirty="0" err="1"/>
              <a:t>hotels</a:t>
            </a:r>
            <a:r>
              <a:rPr lang="fr-FR" dirty="0"/>
              <a:t>, attributs des </a:t>
            </a:r>
            <a:r>
              <a:rPr lang="fr-FR" dirty="0" err="1"/>
              <a:t>hotels</a:t>
            </a:r>
            <a:r>
              <a:rPr lang="fr-FR" dirty="0"/>
              <a:t>…)</a:t>
            </a:r>
          </a:p>
          <a:p>
            <a:pPr marL="228600" indent="-228600">
              <a:buFont typeface="+mj-lt"/>
              <a:buAutoNum type="arabicPeriod"/>
            </a:pPr>
            <a:r>
              <a:rPr lang="fr-FR" dirty="0"/>
              <a:t>facilite le </a:t>
            </a:r>
            <a:r>
              <a:rPr lang="fr-FR" dirty="0" err="1"/>
              <a:t>debug</a:t>
            </a:r>
            <a:r>
              <a:rPr lang="fr-FR" dirty="0"/>
              <a:t> et la maintenance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823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le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mdp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AWS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est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dans le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fichier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my_api_id.py (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my_api_id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key)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JetBrains Mono" panose="02000009000000000000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Ensuite on fait :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aws_secret_access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key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aws_secret_access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16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jedha.co/course/project-plan-your-trip-with-kayak-ft/plan-your-trip-with-kayak-ft" TargetMode="External"/><Relationship Id="rId2" Type="http://schemas.openxmlformats.org/officeDocument/2006/relationships/hyperlink" Target="mailto:philippe.baucour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40tude/fullstack_mars_2024_3/tree/main/03_data_collection/99_Project_Kaya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Kayak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2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3"/>
              </a:rPr>
              <a:t>https://app.jedha.co/course/project-plan-your-trip-with-kayak-ft/plan-your-trip-with-kayak-ft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4"/>
              </a:rPr>
              <a:t>https://github.com/40tude/fullstack_mars_2024_3/tree/main/03_data_collection/99_Project_Kayak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6C65E-4F74-5BF0-E542-AD0463F6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A3B972-8A06-0FE4-0333-800F438FD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49680"/>
            <a:ext cx="6766560" cy="49272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Scrape data from destinations</a:t>
            </a:r>
          </a:p>
          <a:p>
            <a:r>
              <a:rPr lang="en-US" dirty="0"/>
              <a:t>Get weather data from each destination (</a:t>
            </a:r>
            <a:r>
              <a:rPr lang="en-US" b="1" dirty="0" err="1"/>
              <a:t>openwheathermap</a:t>
            </a:r>
            <a:r>
              <a:rPr lang="en-US" dirty="0"/>
              <a:t>)</a:t>
            </a:r>
          </a:p>
          <a:p>
            <a:r>
              <a:rPr lang="en-US" dirty="0"/>
              <a:t>Get hotels' info about each destination (</a:t>
            </a:r>
            <a:r>
              <a:rPr lang="en-US" b="1" dirty="0"/>
              <a:t>booking</a:t>
            </a:r>
            <a:r>
              <a:rPr lang="en-US" dirty="0"/>
              <a:t>)</a:t>
            </a:r>
          </a:p>
          <a:p>
            <a:r>
              <a:rPr lang="en-US" dirty="0"/>
              <a:t>Store all the information above in a data lake (</a:t>
            </a:r>
            <a:r>
              <a:rPr lang="en-US" b="1" dirty="0"/>
              <a:t>csv, </a:t>
            </a:r>
            <a:r>
              <a:rPr lang="en-US" b="1" dirty="0" err="1"/>
              <a:t>sql</a:t>
            </a:r>
            <a:r>
              <a:rPr lang="en-US" dirty="0"/>
              <a:t>)</a:t>
            </a:r>
          </a:p>
          <a:p>
            <a:r>
              <a:rPr lang="en-US" dirty="0"/>
              <a:t>Extract, transform and load cleaned data from your </a:t>
            </a:r>
            <a:r>
              <a:rPr lang="en-US" dirty="0" err="1"/>
              <a:t>datalake</a:t>
            </a:r>
            <a:r>
              <a:rPr lang="en-US" dirty="0"/>
              <a:t> to a data warehouse (</a:t>
            </a:r>
            <a:r>
              <a:rPr lang="en-US" b="1" dirty="0" err="1"/>
              <a:t>plotly</a:t>
            </a:r>
            <a:r>
              <a:rPr lang="en-US" dirty="0"/>
              <a:t>)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86A81B-AABB-87C5-D374-67F1A0C73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006" y="1249680"/>
            <a:ext cx="5008634" cy="46939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725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ABF86BB-FC01-DBF9-E4B6-897EF3237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094" y="2051999"/>
            <a:ext cx="5246030" cy="3240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B08A306-06D4-DBD6-7706-6BA278A1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1/2 : Rank and display </a:t>
            </a:r>
            <a:r>
              <a:rPr lang="fr-FR" dirty="0" err="1"/>
              <a:t>cities</a:t>
            </a:r>
            <a:endParaRPr lang="fr-FR" dirty="0"/>
          </a:p>
        </p:txBody>
      </p:sp>
      <p:pic>
        <p:nvPicPr>
          <p:cNvPr id="5" name="Espace réservé du contenu 4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8E89CACA-A3DF-D819-D359-37C8BE27B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352995"/>
            <a:ext cx="6327186" cy="4927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FD3A3C3-28CE-8958-DB40-3A041036FC6F}"/>
              </a:ext>
            </a:extLst>
          </p:cNvPr>
          <p:cNvSpPr txBox="1"/>
          <p:nvPr/>
        </p:nvSpPr>
        <p:spPr>
          <a:xfrm>
            <a:off x="10091858" y="5254748"/>
            <a:ext cx="206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4 first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25BDCC7-330D-6BA9-A05E-B734A34D6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309" y="5429418"/>
            <a:ext cx="2397595" cy="73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8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8C99A-7D06-5F51-DDC4-DEFB5C49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2/2 : </a:t>
            </a:r>
            <a:r>
              <a:rPr lang="fr-FR" dirty="0" err="1"/>
              <a:t>collect</a:t>
            </a:r>
            <a:r>
              <a:rPr lang="fr-FR" dirty="0"/>
              <a:t> and store </a:t>
            </a:r>
            <a:r>
              <a:rPr lang="fr-FR" dirty="0" err="1"/>
              <a:t>hotels</a:t>
            </a:r>
            <a:r>
              <a:rPr lang="fr-FR" dirty="0"/>
              <a:t> data </a:t>
            </a:r>
          </a:p>
        </p:txBody>
      </p:sp>
      <p:pic>
        <p:nvPicPr>
          <p:cNvPr id="5" name="Espace réservé du contenu 4" descr="Une image contenant texte, diagramme, capture d’écran&#10;&#10;Description générée automatiquement">
            <a:extLst>
              <a:ext uri="{FF2B5EF4-FFF2-40B4-BE49-F238E27FC236}">
                <a16:creationId xmlns:a16="http://schemas.microsoft.com/office/drawing/2014/main" id="{3E4082BD-1756-08E9-C044-1B89715A5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15" y="965200"/>
            <a:ext cx="6382241" cy="4927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F92ED8-DED1-30B5-FAA4-DE1ED14ED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262" y="962886"/>
            <a:ext cx="4899920" cy="28255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906F45C-A660-60F1-2D7A-0B3ED35EA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5262" y="3875289"/>
            <a:ext cx="4899920" cy="28545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431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33D53-9E7B-D60F-4A6E-81BC81B1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2/2 : csv, S3, </a:t>
            </a:r>
            <a:r>
              <a:rPr lang="fr-FR" dirty="0" err="1"/>
              <a:t>sql</a:t>
            </a:r>
            <a:r>
              <a:rPr lang="fr-FR" dirty="0"/>
              <a:t>…</a:t>
            </a:r>
          </a:p>
        </p:txBody>
      </p:sp>
      <p:pic>
        <p:nvPicPr>
          <p:cNvPr id="5" name="Espace réservé du contenu 4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A1C42ED6-1FFE-D7E1-59FC-011661559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0" y="1200872"/>
            <a:ext cx="5082808" cy="38144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0B16113E-F1B6-C852-86DA-396713496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97" y="1587200"/>
            <a:ext cx="6180781" cy="15577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43DE34E-C4A0-1F91-6882-761133D2278A}"/>
              </a:ext>
            </a:extLst>
          </p:cNvPr>
          <p:cNvSpPr txBox="1"/>
          <p:nvPr/>
        </p:nvSpPr>
        <p:spPr>
          <a:xfrm>
            <a:off x="2063148" y="5015345"/>
            <a:ext cx="3149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open correctly a .csv file in Excel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023EE2A-4494-EF66-FD1F-988A5E9D21C0}"/>
              </a:ext>
            </a:extLst>
          </p:cNvPr>
          <p:cNvSpPr txBox="1"/>
          <p:nvPr/>
        </p:nvSpPr>
        <p:spPr>
          <a:xfrm>
            <a:off x="9694584" y="3144982"/>
            <a:ext cx="2210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.csv file available on S3</a:t>
            </a:r>
          </a:p>
        </p:txBody>
      </p:sp>
      <p:sp>
        <p:nvSpPr>
          <p:cNvPr id="10" name="Flèche : haut 9">
            <a:extLst>
              <a:ext uri="{FF2B5EF4-FFF2-40B4-BE49-F238E27FC236}">
                <a16:creationId xmlns:a16="http://schemas.microsoft.com/office/drawing/2014/main" id="{2A2855EA-7C77-CA21-6838-A0B23B37DAFA}"/>
              </a:ext>
            </a:extLst>
          </p:cNvPr>
          <p:cNvSpPr/>
          <p:nvPr/>
        </p:nvSpPr>
        <p:spPr>
          <a:xfrm>
            <a:off x="958928" y="1794163"/>
            <a:ext cx="339436" cy="429491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 descr="Une image contenant capture d’écran, texte, logiciel, Logiciel multimédia&#10;&#10;Description générée automatiquement">
            <a:extLst>
              <a:ext uri="{FF2B5EF4-FFF2-40B4-BE49-F238E27FC236}">
                <a16:creationId xmlns:a16="http://schemas.microsoft.com/office/drawing/2014/main" id="{65D11AAD-9A27-6120-16DE-3BA665432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97" y="4136616"/>
            <a:ext cx="6180781" cy="22683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A1E962E-D11F-1F06-7547-6EB4EDE09678}"/>
              </a:ext>
            </a:extLst>
          </p:cNvPr>
          <p:cNvSpPr txBox="1"/>
          <p:nvPr/>
        </p:nvSpPr>
        <p:spPr>
          <a:xfrm>
            <a:off x="9544760" y="6413698"/>
            <a:ext cx="2335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locally in VSCode</a:t>
            </a:r>
          </a:p>
        </p:txBody>
      </p:sp>
      <p:sp>
        <p:nvSpPr>
          <p:cNvPr id="14" name="Flèche : haut 13">
            <a:extLst>
              <a:ext uri="{FF2B5EF4-FFF2-40B4-BE49-F238E27FC236}">
                <a16:creationId xmlns:a16="http://schemas.microsoft.com/office/drawing/2014/main" id="{1ECB1719-1A4B-9363-D96C-00B1523CA38E}"/>
              </a:ext>
            </a:extLst>
          </p:cNvPr>
          <p:cNvSpPr/>
          <p:nvPr/>
        </p:nvSpPr>
        <p:spPr>
          <a:xfrm>
            <a:off x="7491346" y="4585853"/>
            <a:ext cx="339436" cy="429491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88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booking.com </a:t>
            </a:r>
            <a:r>
              <a:rPr lang="fr-FR" dirty="0" err="1"/>
              <a:t>is</a:t>
            </a:r>
            <a:r>
              <a:rPr lang="fr-FR" dirty="0"/>
              <a:t> NOT a </a:t>
            </a:r>
            <a:r>
              <a:rPr lang="fr-FR" dirty="0" err="1"/>
              <a:t>nice</a:t>
            </a:r>
            <a:r>
              <a:rPr lang="fr-FR" dirty="0"/>
              <a:t> </a:t>
            </a:r>
            <a:r>
              <a:rPr lang="fr-FR" dirty="0" err="1"/>
              <a:t>playground</a:t>
            </a:r>
            <a:r>
              <a:rPr lang="fr-FR" dirty="0"/>
              <a:t> for </a:t>
            </a:r>
            <a:r>
              <a:rPr lang="fr-FR" dirty="0" err="1"/>
              <a:t>scrapying</a:t>
            </a:r>
            <a:endParaRPr lang="fr-FR" dirty="0"/>
          </a:p>
          <a:p>
            <a:r>
              <a:rPr lang="fr-FR" dirty="0"/>
              <a:t>One </a:t>
            </a:r>
            <a:r>
              <a:rPr lang="fr-FR" dirty="0" err="1"/>
              <a:t>could</a:t>
            </a:r>
            <a:r>
              <a:rPr lang="fr-FR" dirty="0"/>
              <a:t> use </a:t>
            </a:r>
            <a:r>
              <a:rPr lang="fr-FR" dirty="0" err="1"/>
              <a:t>Heroku</a:t>
            </a:r>
            <a:r>
              <a:rPr lang="fr-FR" dirty="0"/>
              <a:t> and PostgreSQL to display the content online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286</TotalTime>
  <Words>466</Words>
  <Application>Microsoft Office PowerPoint</Application>
  <PresentationFormat>Grand écran</PresentationFormat>
  <Paragraphs>38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Aptos</vt:lpstr>
      <vt:lpstr>Arial</vt:lpstr>
      <vt:lpstr>Calibri</vt:lpstr>
      <vt:lpstr>Courier New</vt:lpstr>
      <vt:lpstr>JetBrains Mono</vt:lpstr>
      <vt:lpstr>Times New Roman</vt:lpstr>
      <vt:lpstr>00_notes_de_stage</vt:lpstr>
      <vt:lpstr>Kayak Project</vt:lpstr>
      <vt:lpstr>Specifications</vt:lpstr>
      <vt:lpstr>Part 1/2 : Rank and display cities</vt:lpstr>
      <vt:lpstr>Part 2/2 : collect and store hotels data </vt:lpstr>
      <vt:lpstr>Part 2/2 : csv, S3, sql…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2024-08-22T08:17:19Z</dcterms:modified>
</cp:coreProperties>
</file>