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309223-E9E0-44D1-8A29-32821B1882E7}" v="14" dt="2024-08-22T08:11:52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82879" autoAdjust="0"/>
  </p:normalViewPr>
  <p:slideViewPr>
    <p:cSldViewPr snapToGrid="0">
      <p:cViewPr varScale="1">
        <p:scale>
          <a:sx n="111" d="100"/>
          <a:sy n="111" d="100"/>
        </p:scale>
        <p:origin x="6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undo custSel addSld delSld modSld sldOrd">
      <pc:chgData name="Philippe Baucour" userId="5102170ae7533958" providerId="LiveId" clId="{FB309223-E9E0-44D1-8A29-32821B1882E7}" dt="2024-08-22T08:17:57.112" v="1035"/>
      <pc:docMkLst>
        <pc:docMk/>
      </pc:docMkLst>
      <pc:sldChg chg="modSp mod">
        <pc:chgData name="Philippe Baucour" userId="5102170ae7533958" providerId="LiveId" clId="{FB309223-E9E0-44D1-8A29-32821B1882E7}" dt="2024-08-22T08:12:21.633" v="1033" actId="27636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2T08:12:21.633" v="1033" actId="27636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2T08:17:57.112" v="1035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jedha.co/course/project-steam-ft/steam-ft" TargetMode="External"/><Relationship Id="rId7" Type="http://schemas.openxmlformats.org/officeDocument/2006/relationships/hyperlink" Target="https://databricks-prod-cloudfront.cloud.databricks.com/public/4027ec902e239c93eaaa8714f173bcfc/3208668746250363/3391531865810786/1163468565521033/latest.html" TargetMode="External"/><Relationship Id="rId2" Type="http://schemas.openxmlformats.org/officeDocument/2006/relationships/hyperlink" Target="mailto:philippe.baucour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atabricks-prod-cloudfront.cloud.databricks.com/public/4027ec902e239c93eaaa8714f173bcfc/3208668746250363/3820867594722590/1163468565521033/latest.html" TargetMode="External"/><Relationship Id="rId5" Type="http://schemas.openxmlformats.org/officeDocument/2006/relationships/hyperlink" Target="https://databricks-prod-cloudfront.cloud.databricks.com/public/4027ec902e239c93eaaa8714f173bcfc/3208668746250363/3820867594722529/1163468565521033/latest.html" TargetMode="External"/><Relationship Id="rId4" Type="http://schemas.openxmlformats.org/officeDocument/2006/relationships/hyperlink" Target="https://github.com/40tude/fullstack_mars_2024_3/tree/main/04_big_data/99_Project_Stea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Steam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2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3"/>
              </a:rPr>
              <a:t>https://app.jedha.co/course/project-steam-ft/steam-ft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4"/>
              </a:rPr>
              <a:t>https://github.com/40tude/fullstack_mars_2024_3/tree/main/04_big_data/99_Project_Steam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fr-FR" sz="1100" dirty="0">
                <a:hlinkClick r:id="rId5"/>
              </a:rPr>
              <a:t>https://databricks-prod-cloudfront.cloud.databricks.com/public/4027ec902e239c93eaaa8714f173bcfc/3208668746250363/3820867594722529/1163468565521033/latest.html</a:t>
            </a:r>
            <a:endParaRPr lang="fr-FR" sz="1100" dirty="0"/>
          </a:p>
          <a:p>
            <a:pPr algn="l"/>
            <a:r>
              <a:rPr lang="en-US" sz="1100" dirty="0">
                <a:hlinkClick r:id="rId6"/>
              </a:rPr>
              <a:t>https://databricks-prod-cloudfront.cloud.databricks.com/public/4027ec902e239c93eaaa8714f173bcfc/3208668746250363/3820867594722590/1163468565521033/latest.html</a:t>
            </a:r>
            <a:endParaRPr lang="en-US" sz="1100" dirty="0"/>
          </a:p>
          <a:p>
            <a:pPr algn="l"/>
            <a:r>
              <a:rPr lang="en-US" sz="1100" dirty="0">
                <a:hlinkClick r:id="rId7"/>
              </a:rPr>
              <a:t>https://databricks-prod-cloudfront.cloud.databricks.com/public/4027ec902e239c93eaaa8714f173bcfc/3208668746250363/3391531865810786/1163468565521033/latest.html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Analysis at the "macro" level</a:t>
            </a:r>
          </a:p>
          <a:p>
            <a:r>
              <a:rPr lang="en-US" dirty="0"/>
              <a:t>Which publisher has released the most games on Steam?</a:t>
            </a:r>
          </a:p>
          <a:p>
            <a:r>
              <a:rPr lang="en-US" dirty="0"/>
              <a:t>What are the best rated games?</a:t>
            </a:r>
          </a:p>
          <a:p>
            <a:r>
              <a:rPr lang="en-US" dirty="0"/>
              <a:t>Are there years with more releases? Were there more or fewer game releases during the Covid, for example?</a:t>
            </a:r>
          </a:p>
          <a:p>
            <a:r>
              <a:rPr lang="en-US" dirty="0"/>
              <a:t>How are the prizes distributed? Are there many games with a discount?</a:t>
            </a:r>
          </a:p>
          <a:p>
            <a:r>
              <a:rPr lang="en-US" dirty="0"/>
              <a:t>What are the most represented languages?</a:t>
            </a:r>
          </a:p>
          <a:p>
            <a:r>
              <a:rPr lang="en-US" dirty="0"/>
              <a:t>Are there many games prohibited for children under 16/18?</a:t>
            </a:r>
          </a:p>
          <a:p>
            <a:pPr marL="0" indent="0">
              <a:buNone/>
            </a:pPr>
            <a:r>
              <a:rPr lang="en-US" b="1" dirty="0"/>
              <a:t>Genres analysis</a:t>
            </a:r>
          </a:p>
          <a:p>
            <a:r>
              <a:rPr lang="en-US" dirty="0"/>
              <a:t>What are the most represented genres?</a:t>
            </a:r>
          </a:p>
          <a:p>
            <a:r>
              <a:rPr lang="en-US" dirty="0"/>
              <a:t>Are there any genres that have a better positive/negative review ratio?</a:t>
            </a:r>
          </a:p>
          <a:p>
            <a:r>
              <a:rPr lang="en-US" dirty="0"/>
              <a:t>Do some publishers have favorite genres?</a:t>
            </a:r>
          </a:p>
          <a:p>
            <a:r>
              <a:rPr lang="en-US" dirty="0"/>
              <a:t>What are the most lucrative genres?</a:t>
            </a:r>
          </a:p>
          <a:p>
            <a:pPr marL="0" indent="0">
              <a:buNone/>
            </a:pPr>
            <a:r>
              <a:rPr lang="en-US" b="1" dirty="0"/>
              <a:t>Platform analysis</a:t>
            </a:r>
          </a:p>
          <a:p>
            <a:r>
              <a:rPr lang="en-US" dirty="0"/>
              <a:t>Are most games available on Windows/Mac/Linux instead?</a:t>
            </a:r>
          </a:p>
          <a:p>
            <a:r>
              <a:rPr lang="en-US" dirty="0"/>
              <a:t>Do certain genres tend to be preferentially available on certain platforms?</a:t>
            </a:r>
          </a:p>
          <a:p>
            <a:r>
              <a:rPr lang="en-US" dirty="0"/>
              <a:t>You're free to follow these guidelines, or to choose a different angle of analysis, as long as your analysis reveals relevant and useful information. 🤓</a:t>
            </a:r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4FC35-53CD-88DD-EF44-F283E03E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computing</a:t>
            </a:r>
            <a:r>
              <a:rPr lang="fr-FR" dirty="0"/>
              <a:t> </a:t>
            </a:r>
            <a:r>
              <a:rPr lang="fr-FR" dirty="0" err="1"/>
              <a:t>resource</a:t>
            </a:r>
            <a:r>
              <a:rPr lang="fr-FR" dirty="0"/>
              <a:t> on </a:t>
            </a:r>
            <a:r>
              <a:rPr lang="fr-FR" dirty="0" err="1"/>
              <a:t>Databricks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BBF3DD-A119-B54D-5723-943BC572A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0" y="1025065"/>
            <a:ext cx="8007471" cy="32920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3600613-DF05-C919-931A-D6FF20B36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81657" y="2934749"/>
            <a:ext cx="5229758" cy="17541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893ECF7-2F64-1068-FA39-5C705A8BD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777" y="3443497"/>
            <a:ext cx="4175863" cy="3260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275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098DA-32DB-ABC0-4DF9-6A9E9785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5391E4-9E7C-61D2-947A-0F2B2AE61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75FBC1-EA90-D2FE-23A0-F3731B5A3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1195075"/>
            <a:ext cx="9507277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0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C78F2-E436-8ADF-CE5B-66BF45E9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About the notebooks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34364D-B34D-5F15-6CEE-9DA8E3E2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563" y="1249680"/>
            <a:ext cx="6335077" cy="4927283"/>
          </a:xfrm>
        </p:spPr>
        <p:txBody>
          <a:bodyPr/>
          <a:lstStyle/>
          <a:p>
            <a:r>
              <a:rPr lang="fr-FR" dirty="0"/>
              <a:t>One notebook per group of questions (macro, genres, platforms)</a:t>
            </a:r>
          </a:p>
          <a:p>
            <a:r>
              <a:rPr lang="fr-FR" dirty="0"/>
              <a:t>Questions are </a:t>
            </a:r>
            <a:r>
              <a:rPr lang="fr-FR" dirty="0" err="1"/>
              <a:t>listed</a:t>
            </a:r>
            <a:endParaRPr lang="fr-FR" dirty="0"/>
          </a:p>
          <a:p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addressed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95080A-F80C-CE36-490B-9B7C1D2E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49680"/>
            <a:ext cx="5244465" cy="4914563"/>
          </a:xfrm>
          <a:prstGeom prst="rect">
            <a:avLst/>
          </a:prstGeom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C766939B-CC16-7C21-D857-130CDCE09F8D}"/>
              </a:ext>
            </a:extLst>
          </p:cNvPr>
          <p:cNvSpPr/>
          <p:nvPr/>
        </p:nvSpPr>
        <p:spPr>
          <a:xfrm rot="17592154">
            <a:off x="5024006" y="221214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haut 6">
            <a:extLst>
              <a:ext uri="{FF2B5EF4-FFF2-40B4-BE49-F238E27FC236}">
                <a16:creationId xmlns:a16="http://schemas.microsoft.com/office/drawing/2014/main" id="{18BC7FE4-5F78-D634-4263-6FA6A93BA047}"/>
              </a:ext>
            </a:extLst>
          </p:cNvPr>
          <p:cNvSpPr/>
          <p:nvPr/>
        </p:nvSpPr>
        <p:spPr>
          <a:xfrm rot="14253562">
            <a:off x="5032848" y="324238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55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1E88B-4A50-17FA-A85B-9497818A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About the notebooks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06FB1E-E832-F506-45C7-50EE301D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4800" y="1249680"/>
            <a:ext cx="5882640" cy="4927283"/>
          </a:xfrm>
        </p:spPr>
        <p:txBody>
          <a:bodyPr/>
          <a:lstStyle/>
          <a:p>
            <a:r>
              <a:rPr lang="fr-FR" dirty="0"/>
              <a:t>Graphics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endParaRPr lang="fr-FR" dirty="0"/>
          </a:p>
          <a:p>
            <a:r>
              <a:rPr lang="fr-FR" dirty="0"/>
              <a:t>You </a:t>
            </a:r>
            <a:r>
              <a:rPr lang="fr-FR" dirty="0" err="1"/>
              <a:t>may</a:t>
            </a:r>
            <a:r>
              <a:rPr lang="fr-FR" dirty="0"/>
              <a:t> have to click the </a:t>
            </a:r>
            <a:r>
              <a:rPr lang="fr-FR" dirty="0" err="1"/>
              <a:t>Visualization</a:t>
            </a:r>
            <a:r>
              <a:rPr lang="fr-FR" dirty="0"/>
              <a:t> tab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`</a:t>
            </a:r>
            <a:r>
              <a:rPr lang="fr-FR" dirty="0" err="1"/>
              <a:t>Comments</a:t>
            </a:r>
            <a:r>
              <a:rPr lang="fr-FR" dirty="0"/>
              <a:t>` sections of the </a:t>
            </a:r>
            <a:r>
              <a:rPr lang="fr-FR" dirty="0" err="1"/>
              <a:t>notbook</a:t>
            </a:r>
            <a:r>
              <a:rPr lang="fr-FR" dirty="0"/>
              <a:t> 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answers</a:t>
            </a:r>
            <a:r>
              <a:rPr lang="fr-FR" dirty="0"/>
              <a:t> the question or </a:t>
            </a:r>
            <a:r>
              <a:rPr lang="fr-FR" dirty="0" err="1"/>
              <a:t>underline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facts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1520DF2-72B8-6F56-80CE-7A098C98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5" y="1251129"/>
            <a:ext cx="5394398" cy="3135676"/>
          </a:xfrm>
          <a:prstGeom prst="rect">
            <a:avLst/>
          </a:prstGeom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319E57BF-83E8-D8F8-033F-120C2C1D92A1}"/>
              </a:ext>
            </a:extLst>
          </p:cNvPr>
          <p:cNvSpPr/>
          <p:nvPr/>
        </p:nvSpPr>
        <p:spPr>
          <a:xfrm rot="16200000">
            <a:off x="4836809" y="3886911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haut 6">
            <a:extLst>
              <a:ext uri="{FF2B5EF4-FFF2-40B4-BE49-F238E27FC236}">
                <a16:creationId xmlns:a16="http://schemas.microsoft.com/office/drawing/2014/main" id="{ADDDD8F1-8EC5-0A67-E1C4-FDF4AD008E81}"/>
              </a:ext>
            </a:extLst>
          </p:cNvPr>
          <p:cNvSpPr/>
          <p:nvPr/>
        </p:nvSpPr>
        <p:spPr>
          <a:xfrm rot="19156366">
            <a:off x="898469" y="1901126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92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impressed</a:t>
            </a:r>
            <a:r>
              <a:rPr lang="fr-FR" dirty="0"/>
              <a:t> by the speed</a:t>
            </a:r>
          </a:p>
          <a:p>
            <a:pPr lvl="1"/>
            <a:r>
              <a:rPr lang="fr-FR" dirty="0"/>
              <a:t>May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limitationof</a:t>
            </a:r>
            <a:r>
              <a:rPr lang="fr-FR" dirty="0"/>
              <a:t> the Community Edition</a:t>
            </a:r>
          </a:p>
          <a:p>
            <a:r>
              <a:rPr lang="fr-FR" dirty="0" err="1"/>
              <a:t>Sometimes</a:t>
            </a:r>
            <a:r>
              <a:rPr lang="fr-FR" dirty="0"/>
              <a:t> </a:t>
            </a:r>
            <a:r>
              <a:rPr lang="fr-FR" dirty="0" err="1"/>
              <a:t>obvious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seems</a:t>
            </a:r>
            <a:r>
              <a:rPr lang="fr-FR" dirty="0"/>
              <a:t> </a:t>
            </a:r>
            <a:r>
              <a:rPr lang="fr-FR" dirty="0" err="1"/>
              <a:t>overcomplicated</a:t>
            </a:r>
            <a:endParaRPr lang="fr-FR" dirty="0"/>
          </a:p>
          <a:p>
            <a:pPr lvl="1"/>
            <a:r>
              <a:rPr lang="fr-FR" dirty="0" err="1"/>
              <a:t>See</a:t>
            </a:r>
            <a:r>
              <a:rPr lang="fr-FR" dirty="0"/>
              <a:t> de % display </a:t>
            </a:r>
            <a:r>
              <a:rPr lang="fr-FR" dirty="0" err="1"/>
              <a:t>with</a:t>
            </a:r>
            <a:r>
              <a:rPr lang="fr-FR" dirty="0"/>
              <a:t> 2 digits in part 3, question 2</a:t>
            </a:r>
          </a:p>
          <a:p>
            <a:r>
              <a:rPr lang="fr-FR" dirty="0" err="1"/>
              <a:t>Surprisingly</a:t>
            </a:r>
            <a:r>
              <a:rPr lang="fr-FR" dirty="0"/>
              <a:t>,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55_000 observations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involved</a:t>
            </a:r>
            <a:r>
              <a:rPr lang="fr-FR" dirty="0"/>
              <a:t>,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/>
              <a:t>operations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slooooow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731</TotalTime>
  <Words>391</Words>
  <Application>Microsoft Office PowerPoint</Application>
  <PresentationFormat>Grand écran</PresentationFormat>
  <Paragraphs>43</Paragraphs>
  <Slides>8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Courier New</vt:lpstr>
      <vt:lpstr>00_notes_de_stage</vt:lpstr>
      <vt:lpstr>Steam Project</vt:lpstr>
      <vt:lpstr>Specifications</vt:lpstr>
      <vt:lpstr>Create a computing resource on Databricks</vt:lpstr>
      <vt:lpstr>Présentation PowerPoint</vt:lpstr>
      <vt:lpstr>About the notebooks</vt:lpstr>
      <vt:lpstr>About the notebooks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2024-08-22T08:17:58Z</dcterms:modified>
</cp:coreProperties>
</file>