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4" r:id="rId4"/>
    <p:sldId id="265" r:id="rId5"/>
    <p:sldId id="269" r:id="rId6"/>
    <p:sldId id="266" r:id="rId7"/>
    <p:sldId id="270" r:id="rId8"/>
    <p:sldId id="267" r:id="rId9"/>
    <p:sldId id="268" r:id="rId10"/>
    <p:sldId id="257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E74EA-EF3B-43B4-9B17-52CA29A38D90}" v="8" dt="2024-08-21T15:35:47.057"/>
    <p1510:client id="{FB309223-E9E0-44D1-8A29-32821B1882E7}" v="10" dt="2024-08-21T09:47:36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7043" autoAdjust="0"/>
  </p:normalViewPr>
  <p:slideViewPr>
    <p:cSldViewPr snapToGrid="0">
      <p:cViewPr varScale="1">
        <p:scale>
          <a:sx n="125" d="100"/>
          <a:sy n="125" d="100"/>
        </p:scale>
        <p:origin x="10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undo custSel addSld delSld modSld sldOrd">
      <pc:chgData name="Philippe Baucour" userId="5102170ae7533958" providerId="LiveId" clId="{E03E74EA-EF3B-43B4-9B17-52CA29A38D90}" dt="2024-08-22T08:18:46.171" v="1404" actId="20577"/>
      <pc:docMkLst>
        <pc:docMk/>
      </pc:docMkLst>
      <pc:sldChg chg="modSp mod">
        <pc:chgData name="Philippe Baucour" userId="5102170ae7533958" providerId="LiveId" clId="{E03E74EA-EF3B-43B4-9B17-52CA29A38D90}" dt="2024-08-21T12:43:08.107" v="28" actId="20577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41:23.328" v="21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E03E74EA-EF3B-43B4-9B17-52CA29A38D90}" dt="2024-08-21T12:43:08.107" v="28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E03E74EA-EF3B-43B4-9B17-52CA29A38D90}" dt="2024-08-21T15:32:11.074" v="1335" actId="20577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5:32:11.074" v="1335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addSp delSp modSp mod modClrScheme chgLayout">
        <pc:chgData name="Philippe Baucour" userId="5102170ae7533958" providerId="LiveId" clId="{E03E74EA-EF3B-43B4-9B17-52CA29A38D90}" dt="2024-08-21T15:33:11.673" v="1336" actId="700"/>
        <pc:sldMkLst>
          <pc:docMk/>
          <pc:sldMk cId="246086491" sldId="258"/>
        </pc:sldMkLst>
        <pc:spChg chg="mod ord">
          <ac:chgData name="Philippe Baucour" userId="5102170ae7533958" providerId="LiveId" clId="{E03E74EA-EF3B-43B4-9B17-52CA29A38D90}" dt="2024-08-21T15:33:11.673" v="1336" actId="700"/>
          <ac:spMkLst>
            <pc:docMk/>
            <pc:sldMk cId="246086491" sldId="258"/>
            <ac:spMk id="2" creationId="{0973683F-97F4-B09A-A1A0-F35F30E7220F}"/>
          </ac:spMkLst>
        </pc:spChg>
        <pc:spChg chg="del mod">
          <ac:chgData name="Philippe Baucour" userId="5102170ae7533958" providerId="LiveId" clId="{E03E74EA-EF3B-43B4-9B17-52CA29A38D90}" dt="2024-08-21T15:33:11.673" v="1336" actId="700"/>
          <ac:spMkLst>
            <pc:docMk/>
            <pc:sldMk cId="246086491" sldId="258"/>
            <ac:spMk id="3" creationId="{A88399CA-BBD6-ECCC-534E-0335C54116C3}"/>
          </ac:spMkLst>
        </pc:spChg>
        <pc:picChg chg="add mod">
          <ac:chgData name="Philippe Baucour" userId="5102170ae7533958" providerId="LiveId" clId="{E03E74EA-EF3B-43B4-9B17-52CA29A38D90}" dt="2024-08-21T14:27:32.801" v="32" actId="1076"/>
          <ac:picMkLst>
            <pc:docMk/>
            <pc:sldMk cId="246086491" sldId="258"/>
            <ac:picMk id="5" creationId="{44D58151-EBDF-81E3-D203-A9F62F7DDC3D}"/>
          </ac:picMkLst>
        </pc:pic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  <pc:sldChg chg="modSp mod ord">
        <pc:chgData name="Philippe Baucour" userId="5102170ae7533958" providerId="LiveId" clId="{E03E74EA-EF3B-43B4-9B17-52CA29A38D90}" dt="2024-08-22T08:18:46.171" v="1404" actId="20577"/>
        <pc:sldMkLst>
          <pc:docMk/>
          <pc:sldMk cId="312535264" sldId="263"/>
        </pc:sldMkLst>
        <pc:spChg chg="mod">
          <ac:chgData name="Philippe Baucour" userId="5102170ae7533958" providerId="LiveId" clId="{E03E74EA-EF3B-43B4-9B17-52CA29A38D90}" dt="2024-08-22T08:18:46.171" v="1404" actId="20577"/>
          <ac:spMkLst>
            <pc:docMk/>
            <pc:sldMk cId="312535264" sldId="263"/>
            <ac:spMk id="4" creationId="{80E590DF-0A88-7056-85D1-A8E809E2318F}"/>
          </ac:spMkLst>
        </pc:spChg>
      </pc:sldChg>
      <pc:sldChg chg="addSp delSp modSp new mod modClrScheme chgLayout">
        <pc:chgData name="Philippe Baucour" userId="5102170ae7533958" providerId="LiveId" clId="{E03E74EA-EF3B-43B4-9B17-52CA29A38D90}" dt="2024-08-21T15:34:12.251" v="1343" actId="1076"/>
        <pc:sldMkLst>
          <pc:docMk/>
          <pc:sldMk cId="2579142271" sldId="264"/>
        </pc:sldMkLst>
        <pc:spChg chg="mod ord">
          <ac:chgData name="Philippe Baucour" userId="5102170ae7533958" providerId="LiveId" clId="{E03E74EA-EF3B-43B4-9B17-52CA29A38D90}" dt="2024-08-21T15:33:27.925" v="1337" actId="700"/>
          <ac:spMkLst>
            <pc:docMk/>
            <pc:sldMk cId="2579142271" sldId="264"/>
            <ac:spMk id="2" creationId="{4B287CA5-239F-B3A2-82BA-F430DD31BD1A}"/>
          </ac:spMkLst>
        </pc:spChg>
        <pc:spChg chg="del">
          <ac:chgData name="Philippe Baucour" userId="5102170ae7533958" providerId="LiveId" clId="{E03E74EA-EF3B-43B4-9B17-52CA29A38D90}" dt="2024-08-21T15:33:27.925" v="1337" actId="700"/>
          <ac:spMkLst>
            <pc:docMk/>
            <pc:sldMk cId="2579142271" sldId="264"/>
            <ac:spMk id="3" creationId="{4C392BD8-8CFD-EED9-86DF-4237481A9E54}"/>
          </ac:spMkLst>
        </pc:spChg>
        <pc:spChg chg="add mod">
          <ac:chgData name="Philippe Baucour" userId="5102170ae7533958" providerId="LiveId" clId="{E03E74EA-EF3B-43B4-9B17-52CA29A38D90}" dt="2024-08-21T15:34:12.251" v="1343" actId="1076"/>
          <ac:spMkLst>
            <pc:docMk/>
            <pc:sldMk cId="2579142271" sldId="264"/>
            <ac:spMk id="6" creationId="{7E8F6498-297D-22A0-E804-B2C90C7599C8}"/>
          </ac:spMkLst>
        </pc:spChg>
        <pc:picChg chg="add mod">
          <ac:chgData name="Philippe Baucour" userId="5102170ae7533958" providerId="LiveId" clId="{E03E74EA-EF3B-43B4-9B17-52CA29A38D90}" dt="2024-08-21T14:29:53.193" v="56" actId="108"/>
          <ac:picMkLst>
            <pc:docMk/>
            <pc:sldMk cId="2579142271" sldId="264"/>
            <ac:picMk id="5" creationId="{B18962DA-45C1-F7C1-922F-036B56732965}"/>
          </ac:picMkLst>
        </pc:picChg>
      </pc:sldChg>
      <pc:sldChg chg="addSp modSp new mod modNotesTx">
        <pc:chgData name="Philippe Baucour" userId="5102170ae7533958" providerId="LiveId" clId="{E03E74EA-EF3B-43B4-9B17-52CA29A38D90}" dt="2024-08-21T15:34:29.320" v="1349" actId="20577"/>
        <pc:sldMkLst>
          <pc:docMk/>
          <pc:sldMk cId="350957286" sldId="265"/>
        </pc:sldMkLst>
        <pc:spChg chg="mod">
          <ac:chgData name="Philippe Baucour" userId="5102170ae7533958" providerId="LiveId" clId="{E03E74EA-EF3B-43B4-9B17-52CA29A38D90}" dt="2024-08-21T14:31:43.089" v="125" actId="20577"/>
          <ac:spMkLst>
            <pc:docMk/>
            <pc:sldMk cId="350957286" sldId="265"/>
            <ac:spMk id="2" creationId="{6A763408-0A21-D33C-49FC-2A8EE582050C}"/>
          </ac:spMkLst>
        </pc:spChg>
        <pc:spChg chg="mod">
          <ac:chgData name="Philippe Baucour" userId="5102170ae7533958" providerId="LiveId" clId="{E03E74EA-EF3B-43B4-9B17-52CA29A38D90}" dt="2024-08-21T15:34:29.320" v="1349" actId="20577"/>
          <ac:spMkLst>
            <pc:docMk/>
            <pc:sldMk cId="350957286" sldId="265"/>
            <ac:spMk id="3" creationId="{BA29D414-3CB3-AC3B-7654-55CAD3787826}"/>
          </ac:spMkLst>
        </pc:spChg>
        <pc:picChg chg="add mod">
          <ac:chgData name="Philippe Baucour" userId="5102170ae7533958" providerId="LiveId" clId="{E03E74EA-EF3B-43B4-9B17-52CA29A38D90}" dt="2024-08-21T14:42:06.284" v="200" actId="1036"/>
          <ac:picMkLst>
            <pc:docMk/>
            <pc:sldMk cId="350957286" sldId="265"/>
            <ac:picMk id="5" creationId="{1999DFD9-57B1-F32C-BACA-4D55D8E7AE1A}"/>
          </ac:picMkLst>
        </pc:picChg>
      </pc:sldChg>
      <pc:sldChg chg="addSp delSp modSp new mod modClrScheme chgLayout">
        <pc:chgData name="Philippe Baucour" userId="5102170ae7533958" providerId="LiveId" clId="{E03E74EA-EF3B-43B4-9B17-52CA29A38D90}" dt="2024-08-21T15:34:56.106" v="1350" actId="700"/>
        <pc:sldMkLst>
          <pc:docMk/>
          <pc:sldMk cId="1680260771" sldId="266"/>
        </pc:sldMkLst>
        <pc:spChg chg="mod ord">
          <ac:chgData name="Philippe Baucour" userId="5102170ae7533958" providerId="LiveId" clId="{E03E74EA-EF3B-43B4-9B17-52CA29A38D90}" dt="2024-08-21T15:34:56.106" v="1350" actId="700"/>
          <ac:spMkLst>
            <pc:docMk/>
            <pc:sldMk cId="1680260771" sldId="266"/>
            <ac:spMk id="2" creationId="{0CDB6CDB-EBDA-22E7-C4F1-CB776FE17223}"/>
          </ac:spMkLst>
        </pc:spChg>
        <pc:spChg chg="del">
          <ac:chgData name="Philippe Baucour" userId="5102170ae7533958" providerId="LiveId" clId="{E03E74EA-EF3B-43B4-9B17-52CA29A38D90}" dt="2024-08-21T15:34:56.106" v="1350" actId="700"/>
          <ac:spMkLst>
            <pc:docMk/>
            <pc:sldMk cId="1680260771" sldId="266"/>
            <ac:spMk id="3" creationId="{5B501677-012C-4314-0190-18FBEFF194FA}"/>
          </ac:spMkLst>
        </pc:spChg>
        <pc:picChg chg="add mod">
          <ac:chgData name="Philippe Baucour" userId="5102170ae7533958" providerId="LiveId" clId="{E03E74EA-EF3B-43B4-9B17-52CA29A38D90}" dt="2024-08-21T15:04:00.344" v="525" actId="1076"/>
          <ac:picMkLst>
            <pc:docMk/>
            <pc:sldMk cId="1680260771" sldId="266"/>
            <ac:picMk id="5" creationId="{917326F9-8106-E322-3FCB-42DE571FCAF2}"/>
          </ac:picMkLst>
        </pc:picChg>
        <pc:picChg chg="add mod">
          <ac:chgData name="Philippe Baucour" userId="5102170ae7533958" providerId="LiveId" clId="{E03E74EA-EF3B-43B4-9B17-52CA29A38D90}" dt="2024-08-21T15:04:03.820" v="526" actId="1076"/>
          <ac:picMkLst>
            <pc:docMk/>
            <pc:sldMk cId="1680260771" sldId="266"/>
            <ac:picMk id="7" creationId="{838A842A-0F02-39B5-146C-C6D5A8F8CC1D}"/>
          </ac:picMkLst>
        </pc:picChg>
        <pc:picChg chg="add mod">
          <ac:chgData name="Philippe Baucour" userId="5102170ae7533958" providerId="LiveId" clId="{E03E74EA-EF3B-43B4-9B17-52CA29A38D90}" dt="2024-08-21T15:03:55.956" v="524" actId="1076"/>
          <ac:picMkLst>
            <pc:docMk/>
            <pc:sldMk cId="1680260771" sldId="266"/>
            <ac:picMk id="9" creationId="{9D0EA5D4-ACB8-D82C-2EDB-050A2DB5BBC3}"/>
          </ac:picMkLst>
        </pc:picChg>
      </pc:sldChg>
      <pc:sldChg chg="addSp delSp modSp new mod modClrScheme chgLayout modNotesTx">
        <pc:chgData name="Philippe Baucour" userId="5102170ae7533958" providerId="LiveId" clId="{E03E74EA-EF3B-43B4-9B17-52CA29A38D90}" dt="2024-08-21T15:36:16.135" v="1355" actId="700"/>
        <pc:sldMkLst>
          <pc:docMk/>
          <pc:sldMk cId="1360386902" sldId="267"/>
        </pc:sldMkLst>
        <pc:spChg chg="mod ord">
          <ac:chgData name="Philippe Baucour" userId="5102170ae7533958" providerId="LiveId" clId="{E03E74EA-EF3B-43B4-9B17-52CA29A38D90}" dt="2024-08-21T15:36:16.135" v="1355" actId="700"/>
          <ac:spMkLst>
            <pc:docMk/>
            <pc:sldMk cId="1360386902" sldId="267"/>
            <ac:spMk id="2" creationId="{C9649343-B18E-BF0F-4681-3815B6652416}"/>
          </ac:spMkLst>
        </pc:spChg>
        <pc:spChg chg="del">
          <ac:chgData name="Philippe Baucour" userId="5102170ae7533958" providerId="LiveId" clId="{E03E74EA-EF3B-43B4-9B17-52CA29A38D90}" dt="2024-08-21T15:36:16.135" v="1355" actId="700"/>
          <ac:spMkLst>
            <pc:docMk/>
            <pc:sldMk cId="1360386902" sldId="267"/>
            <ac:spMk id="3" creationId="{C62133FC-B361-CD2D-B4A0-3D56D6A1DDF3}"/>
          </ac:spMkLst>
        </pc:spChg>
        <pc:picChg chg="add mod">
          <ac:chgData name="Philippe Baucour" userId="5102170ae7533958" providerId="LiveId" clId="{E03E74EA-EF3B-43B4-9B17-52CA29A38D90}" dt="2024-08-21T15:09:04.903" v="549" actId="1076"/>
          <ac:picMkLst>
            <pc:docMk/>
            <pc:sldMk cId="1360386902" sldId="267"/>
            <ac:picMk id="5" creationId="{010FA2A8-C393-DDA2-7C87-2FBB08A67556}"/>
          </ac:picMkLst>
        </pc:picChg>
        <pc:picChg chg="add mod">
          <ac:chgData name="Philippe Baucour" userId="5102170ae7533958" providerId="LiveId" clId="{E03E74EA-EF3B-43B4-9B17-52CA29A38D90}" dt="2024-08-21T15:17:19.728" v="636" actId="108"/>
          <ac:picMkLst>
            <pc:docMk/>
            <pc:sldMk cId="1360386902" sldId="267"/>
            <ac:picMk id="7" creationId="{0BB7CFDF-5A0F-02D5-A148-C0403E45B4EC}"/>
          </ac:picMkLst>
        </pc:picChg>
      </pc:sldChg>
      <pc:sldChg chg="addSp delSp modSp new mod">
        <pc:chgData name="Philippe Baucour" userId="5102170ae7533958" providerId="LiveId" clId="{E03E74EA-EF3B-43B4-9B17-52CA29A38D90}" dt="2024-08-21T15:36:55.232" v="1401" actId="6549"/>
        <pc:sldMkLst>
          <pc:docMk/>
          <pc:sldMk cId="2387760775" sldId="268"/>
        </pc:sldMkLst>
        <pc:spChg chg="mod">
          <ac:chgData name="Philippe Baucour" userId="5102170ae7533958" providerId="LiveId" clId="{E03E74EA-EF3B-43B4-9B17-52CA29A38D90}" dt="2024-08-21T15:36:55.232" v="1401" actId="6549"/>
          <ac:spMkLst>
            <pc:docMk/>
            <pc:sldMk cId="2387760775" sldId="268"/>
            <ac:spMk id="2" creationId="{BCBD4BE4-EFA4-0551-D85A-0671F40E64BC}"/>
          </ac:spMkLst>
        </pc:spChg>
        <pc:spChg chg="add mod">
          <ac:chgData name="Philippe Baucour" userId="5102170ae7533958" providerId="LiveId" clId="{E03E74EA-EF3B-43B4-9B17-52CA29A38D90}" dt="2024-08-21T15:19:39.573" v="649" actId="1076"/>
          <ac:spMkLst>
            <pc:docMk/>
            <pc:sldMk cId="2387760775" sldId="268"/>
            <ac:spMk id="12" creationId="{AEC55E58-1E6E-1C30-F8B9-D073C9CE0DBA}"/>
          </ac:spMkLst>
        </pc:spChg>
        <pc:picChg chg="add mod ord">
          <ac:chgData name="Philippe Baucour" userId="5102170ae7533958" providerId="LiveId" clId="{E03E74EA-EF3B-43B4-9B17-52CA29A38D90}" dt="2024-08-21T15:19:39.573" v="649" actId="1076"/>
          <ac:picMkLst>
            <pc:docMk/>
            <pc:sldMk cId="2387760775" sldId="268"/>
            <ac:picMk id="5" creationId="{A89F5079-ECF7-8A3B-A59E-BF7236D52478}"/>
          </ac:picMkLst>
        </pc:picChg>
        <pc:picChg chg="add mod">
          <ac:chgData name="Philippe Baucour" userId="5102170ae7533958" providerId="LiveId" clId="{E03E74EA-EF3B-43B4-9B17-52CA29A38D90}" dt="2024-08-21T15:19:27.844" v="648" actId="1076"/>
          <ac:picMkLst>
            <pc:docMk/>
            <pc:sldMk cId="2387760775" sldId="268"/>
            <ac:picMk id="7" creationId="{32631CC0-DD3A-9E54-9911-850FE0959029}"/>
          </ac:picMkLst>
        </pc:picChg>
        <pc:picChg chg="add del">
          <ac:chgData name="Philippe Baucour" userId="5102170ae7533958" providerId="LiveId" clId="{E03E74EA-EF3B-43B4-9B17-52CA29A38D90}" dt="2024-08-21T15:16:37.699" v="631" actId="478"/>
          <ac:picMkLst>
            <pc:docMk/>
            <pc:sldMk cId="2387760775" sldId="268"/>
            <ac:picMk id="9" creationId="{B3924EAD-8A8A-98DB-9B96-AB2D81C6B3B4}"/>
          </ac:picMkLst>
        </pc:picChg>
        <pc:picChg chg="add mod">
          <ac:chgData name="Philippe Baucour" userId="5102170ae7533958" providerId="LiveId" clId="{E03E74EA-EF3B-43B4-9B17-52CA29A38D90}" dt="2024-08-21T15:17:23.141" v="637" actId="108"/>
          <ac:picMkLst>
            <pc:docMk/>
            <pc:sldMk cId="2387760775" sldId="268"/>
            <ac:picMk id="11" creationId="{E0FB4075-85AA-A9FF-292D-7A7BF07A6CD7}"/>
          </ac:picMkLst>
        </pc:picChg>
      </pc:sldChg>
      <pc:sldChg chg="addSp delSp modSp new mod chgLayout modNotesTx">
        <pc:chgData name="Philippe Baucour" userId="5102170ae7533958" providerId="LiveId" clId="{E03E74EA-EF3B-43B4-9B17-52CA29A38D90}" dt="2024-08-21T15:01:05.728" v="507" actId="108"/>
        <pc:sldMkLst>
          <pc:docMk/>
          <pc:sldMk cId="2537983697" sldId="269"/>
        </pc:sldMkLst>
        <pc:spChg chg="mod ord">
          <ac:chgData name="Philippe Baucour" userId="5102170ae7533958" providerId="LiveId" clId="{E03E74EA-EF3B-43B4-9B17-52CA29A38D90}" dt="2024-08-21T14:51:47.916" v="366" actId="700"/>
          <ac:spMkLst>
            <pc:docMk/>
            <pc:sldMk cId="2537983697" sldId="269"/>
            <ac:spMk id="2" creationId="{ED3B4624-D4EE-6320-4461-8762F73186BE}"/>
          </ac:spMkLst>
        </pc:spChg>
        <pc:spChg chg="del mod">
          <ac:chgData name="Philippe Baucour" userId="5102170ae7533958" providerId="LiveId" clId="{E03E74EA-EF3B-43B4-9B17-52CA29A38D90}" dt="2024-08-21T14:51:17.026" v="363" actId="22"/>
          <ac:spMkLst>
            <pc:docMk/>
            <pc:sldMk cId="2537983697" sldId="269"/>
            <ac:spMk id="3" creationId="{7F4D9F39-6065-7272-A20B-092BD2361BD2}"/>
          </ac:spMkLst>
        </pc:spChg>
        <pc:spChg chg="add mod">
          <ac:chgData name="Philippe Baucour" userId="5102170ae7533958" providerId="LiveId" clId="{E03E74EA-EF3B-43B4-9B17-52CA29A38D90}" dt="2024-08-21T14:57:22.316" v="505" actId="404"/>
          <ac:spMkLst>
            <pc:docMk/>
            <pc:sldMk cId="2537983697" sldId="269"/>
            <ac:spMk id="7" creationId="{BA0ABA9C-2BFC-7866-A470-01366FC47C9F}"/>
          </ac:spMkLst>
        </pc:spChg>
        <pc:picChg chg="add del mod ord">
          <ac:chgData name="Philippe Baucour" userId="5102170ae7533958" providerId="LiveId" clId="{E03E74EA-EF3B-43B4-9B17-52CA29A38D90}" dt="2024-08-21T14:52:09.273" v="378" actId="21"/>
          <ac:picMkLst>
            <pc:docMk/>
            <pc:sldMk cId="2537983697" sldId="269"/>
            <ac:picMk id="5" creationId="{E2BB5381-14E1-B265-5808-0B15F7CA8DB4}"/>
          </ac:picMkLst>
        </pc:picChg>
        <pc:picChg chg="add mod">
          <ac:chgData name="Philippe Baucour" userId="5102170ae7533958" providerId="LiveId" clId="{E03E74EA-EF3B-43B4-9B17-52CA29A38D90}" dt="2024-08-21T15:01:05.728" v="507" actId="108"/>
          <ac:picMkLst>
            <pc:docMk/>
            <pc:sldMk cId="2537983697" sldId="269"/>
            <ac:picMk id="8" creationId="{E2BB5381-14E1-B265-5808-0B15F7CA8DB4}"/>
          </ac:picMkLst>
        </pc:picChg>
      </pc:sldChg>
      <pc:sldChg chg="modSp new del mod ord">
        <pc:chgData name="Philippe Baucour" userId="5102170ae7533958" providerId="LiveId" clId="{E03E74EA-EF3B-43B4-9B17-52CA29A38D90}" dt="2024-08-21T14:52:17.347" v="380" actId="47"/>
        <pc:sldMkLst>
          <pc:docMk/>
          <pc:sldMk cId="2835920001" sldId="270"/>
        </pc:sldMkLst>
        <pc:spChg chg="mod">
          <ac:chgData name="Philippe Baucour" userId="5102170ae7533958" providerId="LiveId" clId="{E03E74EA-EF3B-43B4-9B17-52CA29A38D90}" dt="2024-08-21T14:52:05.347" v="377" actId="20577"/>
          <ac:spMkLst>
            <pc:docMk/>
            <pc:sldMk cId="2835920001" sldId="270"/>
            <ac:spMk id="3" creationId="{36947D32-A024-2BB4-1DB2-9CD091A65C35}"/>
          </ac:spMkLst>
        </pc:spChg>
      </pc:sldChg>
      <pc:sldChg chg="addSp modSp new mod">
        <pc:chgData name="Philippe Baucour" userId="5102170ae7533958" providerId="LiveId" clId="{E03E74EA-EF3B-43B4-9B17-52CA29A38D90}" dt="2024-08-21T15:35:58.569" v="1354" actId="1076"/>
        <pc:sldMkLst>
          <pc:docMk/>
          <pc:sldMk cId="4254941433" sldId="270"/>
        </pc:sldMkLst>
        <pc:spChg chg="mod">
          <ac:chgData name="Philippe Baucour" userId="5102170ae7533958" providerId="LiveId" clId="{E03E74EA-EF3B-43B4-9B17-52CA29A38D90}" dt="2024-08-21T15:05:24.743" v="529"/>
          <ac:spMkLst>
            <pc:docMk/>
            <pc:sldMk cId="4254941433" sldId="270"/>
            <ac:spMk id="2" creationId="{D6FDDE1F-A367-D2FA-E306-62BC8AB6436D}"/>
          </ac:spMkLst>
        </pc:spChg>
        <pc:spChg chg="add mod">
          <ac:chgData name="Philippe Baucour" userId="5102170ae7533958" providerId="LiveId" clId="{E03E74EA-EF3B-43B4-9B17-52CA29A38D90}" dt="2024-08-21T15:06:08.855" v="536" actId="1076"/>
          <ac:spMkLst>
            <pc:docMk/>
            <pc:sldMk cId="4254941433" sldId="270"/>
            <ac:spMk id="6" creationId="{4172C670-748C-DA40-73E4-09BBD466DFC8}"/>
          </ac:spMkLst>
        </pc:spChg>
        <pc:spChg chg="add mod">
          <ac:chgData name="Philippe Baucour" userId="5102170ae7533958" providerId="LiveId" clId="{E03E74EA-EF3B-43B4-9B17-52CA29A38D90}" dt="2024-08-21T15:07:23.334" v="542" actId="1076"/>
          <ac:spMkLst>
            <pc:docMk/>
            <pc:sldMk cId="4254941433" sldId="270"/>
            <ac:spMk id="11" creationId="{8D355A54-1F95-5CA8-25DD-6C78D5FB779E}"/>
          </ac:spMkLst>
        </pc:spChg>
        <pc:spChg chg="add mod">
          <ac:chgData name="Philippe Baucour" userId="5102170ae7533958" providerId="LiveId" clId="{E03E74EA-EF3B-43B4-9B17-52CA29A38D90}" dt="2024-08-21T15:35:58.569" v="1354" actId="1076"/>
          <ac:spMkLst>
            <pc:docMk/>
            <pc:sldMk cId="4254941433" sldId="270"/>
            <ac:spMk id="12" creationId="{B359E634-C10E-668C-1FE6-2F7DCFD78F59}"/>
          </ac:spMkLst>
        </pc:spChg>
        <pc:picChg chg="add mod">
          <ac:chgData name="Philippe Baucour" userId="5102170ae7533958" providerId="LiveId" clId="{E03E74EA-EF3B-43B4-9B17-52CA29A38D90}" dt="2024-08-21T15:08:54.233" v="545" actId="108"/>
          <ac:picMkLst>
            <pc:docMk/>
            <pc:sldMk cId="4254941433" sldId="270"/>
            <ac:picMk id="5" creationId="{E708FC02-627C-58EA-C5B4-9AB9DBAFFDA2}"/>
          </ac:picMkLst>
        </pc:picChg>
        <pc:picChg chg="add mod">
          <ac:chgData name="Philippe Baucour" userId="5102170ae7533958" providerId="LiveId" clId="{E03E74EA-EF3B-43B4-9B17-52CA29A38D90}" dt="2024-08-21T15:08:55.452" v="546" actId="108"/>
          <ac:picMkLst>
            <pc:docMk/>
            <pc:sldMk cId="4254941433" sldId="270"/>
            <ac:picMk id="8" creationId="{354AF687-FF49-E9EF-705A-79FFAD2F60DD}"/>
          </ac:picMkLst>
        </pc:picChg>
        <pc:picChg chg="add mod">
          <ac:chgData name="Philippe Baucour" userId="5102170ae7533958" providerId="LiveId" clId="{E03E74EA-EF3B-43B4-9B17-52CA29A38D90}" dt="2024-08-21T15:08:56.548" v="547" actId="108"/>
          <ac:picMkLst>
            <pc:docMk/>
            <pc:sldMk cId="4254941433" sldId="270"/>
            <ac:picMk id="10" creationId="{0ACA6883-5FE9-6A0D-D7DD-95FF56B5B4AA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CPI = Consumer Price Index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83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Consumer Price Index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526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Use </a:t>
            </a:r>
            <a:r>
              <a:rPr lang="fr-FR" dirty="0" err="1"/>
              <a:t>GridSearchCV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the best values for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ridge__alpha</a:t>
            </a:r>
            <a:r>
              <a:rPr lang="en-US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+ </a:t>
            </a:r>
            <a:r>
              <a:rPr lang="en-US" b="0" i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ridge__solver</a:t>
            </a:r>
            <a:endParaRPr lang="en-US" b="0" i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lasso__alpha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5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jedha.co/course/projects-supervised-machine-learning-ft/walmart-sales-ft" TargetMode="External"/><Relationship Id="rId2" Type="http://schemas.openxmlformats.org/officeDocument/2006/relationships/hyperlink" Target="mailto:philippe.baucour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40tude/fullstack_mars_2024_3/tree/main/05_supervised_ML/98_Project_Walmar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Walmart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2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3"/>
              </a:rPr>
              <a:t>https://app.jedha.co/course/projects-supervised-machine-learning-ft/walmart-sales-ft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4"/>
              </a:rPr>
              <a:t>https://github.com/40tude/fullstack_mars_2024_3/tree/main/05_supervised_ML/98_Project_Walmart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Getting enough data is crucial</a:t>
            </a:r>
          </a:p>
          <a:p>
            <a:r>
              <a:rPr lang="en-US" dirty="0"/>
              <a:t>We were able to use the exact same </a:t>
            </a:r>
            <a:r>
              <a:rPr lang="en-US" dirty="0" err="1"/>
              <a:t>pipeling</a:t>
            </a:r>
            <a:r>
              <a:rPr lang="en-US" dirty="0"/>
              <a:t> to training and test datasets</a:t>
            </a:r>
          </a:p>
          <a:p>
            <a:r>
              <a:rPr lang="en-US" dirty="0"/>
              <a:t>MAPE metric is meaningful</a:t>
            </a:r>
          </a:p>
          <a:p>
            <a:r>
              <a:rPr lang="en-US" dirty="0"/>
              <a:t>Using </a:t>
            </a:r>
            <a:r>
              <a:rPr lang="en-US" dirty="0" err="1"/>
              <a:t>GridSearchCV</a:t>
            </a:r>
            <a:r>
              <a:rPr lang="en-US" dirty="0"/>
              <a:t> to find the best parameters did help</a:t>
            </a:r>
          </a:p>
          <a:p>
            <a:r>
              <a:rPr lang="en-US" dirty="0"/>
              <a:t>We were able to get better results with some features engineering (create categories of stores), use PCA to remove useless features  </a:t>
            </a:r>
          </a:p>
          <a:p>
            <a:r>
              <a:rPr lang="en-US" dirty="0"/>
              <a:t>In the executive summary, we quantify 2 options and express our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/>
              <a:t>Code 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D58151-EBDF-81E3-D203-A9F62F7DD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6423">
            <a:off x="1749588" y="2286287"/>
            <a:ext cx="8202170" cy="2553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87CA5-239F-B3A2-82BA-F430DD31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Executive</a:t>
            </a:r>
            <a:r>
              <a:rPr lang="fr-FR" dirty="0"/>
              <a:t> </a:t>
            </a:r>
            <a:r>
              <a:rPr lang="fr-FR" dirty="0" err="1"/>
              <a:t>summary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8962DA-45C1-F7C1-922F-036B56732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50357">
            <a:off x="326372" y="2139650"/>
            <a:ext cx="11539257" cy="25786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7E8F6498-297D-22A0-E804-B2C90C7599C8}"/>
              </a:ext>
            </a:extLst>
          </p:cNvPr>
          <p:cNvSpPr/>
          <p:nvPr/>
        </p:nvSpPr>
        <p:spPr>
          <a:xfrm rot="2468856">
            <a:off x="362129" y="5062085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14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63408-0A21-D33C-49FC-2A8EE582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1 - EDA &amp; Preprocessing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9D414-3CB3-AC3B-7654-55CAD3787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4482623"/>
            <a:ext cx="11765280" cy="1694340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150 observations</a:t>
            </a:r>
          </a:p>
          <a:p>
            <a:r>
              <a:rPr lang="fr-FR" dirty="0"/>
              <a:t>the target </a:t>
            </a:r>
            <a:r>
              <a:rPr lang="fr-FR" dirty="0" err="1"/>
              <a:t>is</a:t>
            </a:r>
            <a:r>
              <a:rPr lang="fr-FR" dirty="0"/>
              <a:t> "</a:t>
            </a:r>
            <a:r>
              <a:rPr lang="fr-FR" dirty="0" err="1"/>
              <a:t>weekly_sales</a:t>
            </a:r>
            <a:r>
              <a:rPr lang="fr-FR" dirty="0"/>
              <a:t>"</a:t>
            </a:r>
          </a:p>
          <a:p>
            <a:r>
              <a:rPr lang="fr-FR" dirty="0"/>
              <a:t>No duplicate</a:t>
            </a:r>
          </a:p>
          <a:p>
            <a:r>
              <a:rPr lang="fr-FR" dirty="0"/>
              <a:t>Outliers in "</a:t>
            </a:r>
            <a:r>
              <a:rPr lang="fr-FR" dirty="0" err="1"/>
              <a:t>unemployment</a:t>
            </a:r>
            <a:r>
              <a:rPr lang="fr-FR" dirty="0"/>
              <a:t>"</a:t>
            </a:r>
          </a:p>
          <a:p>
            <a:r>
              <a:rPr lang="fr-FR" dirty="0"/>
              <a:t>store &amp; </a:t>
            </a:r>
            <a:r>
              <a:rPr lang="fr-FR" dirty="0" err="1"/>
              <a:t>holiday_flag</a:t>
            </a:r>
            <a:r>
              <a:rPr lang="fr-FR" dirty="0"/>
              <a:t> are </a:t>
            </a:r>
            <a:r>
              <a:rPr lang="fr-FR" dirty="0" err="1"/>
              <a:t>categories</a:t>
            </a:r>
            <a:r>
              <a:rPr lang="fr-FR" dirty="0"/>
              <a:t> (20 and 2 values </a:t>
            </a:r>
            <a:r>
              <a:rPr lang="fr-FR" dirty="0" err="1"/>
              <a:t>respectively</a:t>
            </a:r>
            <a:r>
              <a:rPr lang="fr-FR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99DFD9-57B1-F32C-BACA-4D55D8E7A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885682"/>
            <a:ext cx="11765280" cy="35328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95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B4624-D4EE-6320-4461-8762F731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1 - EDA &amp; Preprocessing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A0ABA9C-2BFC-7866-A470-01366FC4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/>
              <a:t>unemployment</a:t>
            </a:r>
            <a:r>
              <a:rPr lang="fr-FR" dirty="0"/>
              <a:t> : outliers</a:t>
            </a:r>
          </a:p>
          <a:p>
            <a:r>
              <a:rPr lang="fr-FR" dirty="0" err="1"/>
              <a:t>cpi</a:t>
            </a:r>
            <a:r>
              <a:rPr lang="fr-FR" dirty="0"/>
              <a:t> : 2 modes</a:t>
            </a:r>
          </a:p>
          <a:p>
            <a:endParaRPr lang="fr-FR" dirty="0"/>
          </a:p>
          <a:p>
            <a:r>
              <a:rPr lang="fr-FR" dirty="0"/>
              <a:t>Preprocessing</a:t>
            </a:r>
          </a:p>
          <a:p>
            <a:pPr lvl="1"/>
            <a:r>
              <a:rPr lang="en-US" sz="1900" dirty="0"/>
              <a:t>drop lines were the `</a:t>
            </a:r>
            <a:r>
              <a:rPr lang="en-US" sz="1900" dirty="0" err="1"/>
              <a:t>weekly_sales</a:t>
            </a:r>
            <a:r>
              <a:rPr lang="en-US" sz="1900" dirty="0"/>
              <a:t>` is empty</a:t>
            </a:r>
          </a:p>
          <a:p>
            <a:pPr lvl="1"/>
            <a:r>
              <a:rPr lang="en-US" sz="1900" dirty="0"/>
              <a:t>Remove outliers </a:t>
            </a:r>
          </a:p>
          <a:p>
            <a:pPr lvl="1"/>
            <a:r>
              <a:rPr lang="en-US" sz="1900" dirty="0"/>
              <a:t>`store` to be converted into categories </a:t>
            </a:r>
          </a:p>
          <a:p>
            <a:pPr lvl="2"/>
            <a:r>
              <a:rPr lang="en-US" sz="1700" dirty="0"/>
              <a:t>see </a:t>
            </a:r>
            <a:r>
              <a:rPr lang="en-US" sz="1700" dirty="0" err="1"/>
              <a:t>quick_View</a:t>
            </a:r>
            <a:r>
              <a:rPr lang="en-US" sz="1700" dirty="0"/>
              <a:t>() output</a:t>
            </a:r>
          </a:p>
          <a:p>
            <a:pPr lvl="2"/>
            <a:r>
              <a:rPr lang="en-US" sz="1700" dirty="0"/>
              <a:t>20 </a:t>
            </a:r>
            <a:r>
              <a:rPr lang="en-US" sz="1700" dirty="0" err="1"/>
              <a:t>disctincts</a:t>
            </a:r>
            <a:r>
              <a:rPr lang="en-US" sz="1700" dirty="0"/>
              <a:t> values</a:t>
            </a:r>
          </a:p>
          <a:p>
            <a:pPr lvl="1"/>
            <a:r>
              <a:rPr lang="en-US" sz="1900" dirty="0"/>
              <a:t>`</a:t>
            </a:r>
            <a:r>
              <a:rPr lang="en-US" sz="1900" dirty="0" err="1"/>
              <a:t>holiday_flag</a:t>
            </a:r>
            <a:r>
              <a:rPr lang="en-US" sz="1900" dirty="0"/>
              <a:t>` to be converted to categories </a:t>
            </a:r>
          </a:p>
          <a:p>
            <a:pPr lvl="2"/>
            <a:r>
              <a:rPr lang="en-US" sz="1700" dirty="0"/>
              <a:t>2 </a:t>
            </a:r>
            <a:r>
              <a:rPr lang="en-US" sz="1700" dirty="0" err="1"/>
              <a:t>distincts</a:t>
            </a:r>
            <a:r>
              <a:rPr lang="en-US" sz="1700" dirty="0"/>
              <a:t> values</a:t>
            </a:r>
          </a:p>
          <a:p>
            <a:pPr lvl="1"/>
            <a:r>
              <a:rPr lang="en-US" sz="1900" dirty="0"/>
              <a:t>`date` to convert to date type</a:t>
            </a:r>
          </a:p>
          <a:p>
            <a:pPr lvl="1"/>
            <a:r>
              <a:rPr lang="en-US" sz="1900" dirty="0"/>
              <a:t>create : year, month, day, day of week</a:t>
            </a:r>
          </a:p>
          <a:p>
            <a:pPr lvl="1"/>
            <a:r>
              <a:rPr lang="en-US" sz="1900" dirty="0"/>
              <a:t>Convert `temperature` to °C</a:t>
            </a:r>
            <a:endParaRPr lang="fr-FR" sz="1900" dirty="0"/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E2BB5381-14E1-B265-5808-0B15F7CA8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839" y="1161161"/>
            <a:ext cx="5015801" cy="50158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798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B6CDB-EBDA-22E7-C4F1-CB776FE1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2 - Baseline model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7326F9-8106-E322-3FCB-42DE571FC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49680"/>
            <a:ext cx="2970081" cy="16597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38A842A-0F02-39B5-146C-C6D5A8F8C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4336504"/>
            <a:ext cx="8862117" cy="22441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D0EA5D4-ACB8-D82C-2EDB-050A2DB5B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704" y="340743"/>
            <a:ext cx="4352225" cy="35857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026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DDE1F-A367-D2FA-E306-62BC8AB6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2 - Baseline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3CB5FE-EC74-0990-F5C1-D67E7A4D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08FC02-627C-58EA-C5B4-9AB9DBAFF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65" y="1249680"/>
            <a:ext cx="11781869" cy="21262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4172C670-748C-DA40-73E4-09BBD466DFC8}"/>
              </a:ext>
            </a:extLst>
          </p:cNvPr>
          <p:cNvSpPr/>
          <p:nvPr/>
        </p:nvSpPr>
        <p:spPr>
          <a:xfrm rot="17997891">
            <a:off x="6311511" y="2968416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4AF687-FF49-E9EF-705A-79FFAD2F6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3802511"/>
            <a:ext cx="5677692" cy="1095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ACA6883-5FE9-6A0D-D7DD-95FF56B5B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953" y="5343251"/>
            <a:ext cx="9119981" cy="1349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Flèche : haut 10">
            <a:extLst>
              <a:ext uri="{FF2B5EF4-FFF2-40B4-BE49-F238E27FC236}">
                <a16:creationId xmlns:a16="http://schemas.microsoft.com/office/drawing/2014/main" id="{8D355A54-1F95-5CA8-25DD-6C78D5FB779E}"/>
              </a:ext>
            </a:extLst>
          </p:cNvPr>
          <p:cNvSpPr/>
          <p:nvPr/>
        </p:nvSpPr>
        <p:spPr>
          <a:xfrm rot="17997891">
            <a:off x="5755767" y="4355342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B359E634-C10E-668C-1FE6-2F7DCFD78F59}"/>
              </a:ext>
            </a:extLst>
          </p:cNvPr>
          <p:cNvSpPr/>
          <p:nvPr/>
        </p:nvSpPr>
        <p:spPr>
          <a:xfrm rot="4166182">
            <a:off x="2587391" y="621281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649343-B18E-BF0F-4681-3815B665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3 - </a:t>
            </a:r>
            <a:r>
              <a:rPr lang="fr-FR" dirty="0" err="1"/>
              <a:t>Fight</a:t>
            </a:r>
            <a:r>
              <a:rPr lang="fr-FR" dirty="0"/>
              <a:t> </a:t>
            </a:r>
            <a:r>
              <a:rPr lang="fr-FR" dirty="0" err="1"/>
              <a:t>overfitting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0FA2A8-C393-DDA2-7C87-2FBB08A67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249680"/>
            <a:ext cx="6315956" cy="2372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B7CFDF-5A0F-02D5-A148-C0403E45B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4070559"/>
            <a:ext cx="9450119" cy="16575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038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D4BE4-EFA4-0551-D85A-0671F40E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Custom </a:t>
            </a:r>
            <a:r>
              <a:rPr lang="fr-FR"/>
              <a:t>solution - features </a:t>
            </a:r>
            <a:r>
              <a:rPr lang="fr-FR" dirty="0"/>
              <a:t>engineering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3905A0-F07C-D110-EC3C-766E0E8F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2631CC0-DD3A-9E54-9911-850FE095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846" y="5065319"/>
            <a:ext cx="2819794" cy="1086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0FB4075-85AA-A9FF-292D-7A7BF07A6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8" y="892100"/>
            <a:ext cx="5279034" cy="34615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89F5079-ECF7-8A3B-A59E-BF7236D52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801" y="2540300"/>
            <a:ext cx="8624286" cy="23460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AEC55E58-1E6E-1C30-F8B9-D073C9CE0DBA}"/>
              </a:ext>
            </a:extLst>
          </p:cNvPr>
          <p:cNvSpPr/>
          <p:nvPr/>
        </p:nvSpPr>
        <p:spPr>
          <a:xfrm rot="17997891">
            <a:off x="8518446" y="3484989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760775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901</TotalTime>
  <Words>297</Words>
  <Application>Microsoft Office PowerPoint</Application>
  <PresentationFormat>Grand écran</PresentationFormat>
  <Paragraphs>48</Paragraphs>
  <Slides>11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Courier New</vt:lpstr>
      <vt:lpstr>JetBrains Mono</vt:lpstr>
      <vt:lpstr>00_notes_de_stage</vt:lpstr>
      <vt:lpstr>Walmart Project</vt:lpstr>
      <vt:lpstr>Specifications</vt:lpstr>
      <vt:lpstr>Executive summary</vt:lpstr>
      <vt:lpstr>1 - EDA &amp; Preprocessing</vt:lpstr>
      <vt:lpstr>1 - EDA &amp; Preprocessing</vt:lpstr>
      <vt:lpstr>2 - Baseline model</vt:lpstr>
      <vt:lpstr>2 - Baseline model</vt:lpstr>
      <vt:lpstr>3 - Fight overfitting</vt:lpstr>
      <vt:lpstr>Custom solution - features engineering 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2024-08-22T08:18:46Z</dcterms:modified>
</cp:coreProperties>
</file>