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2" dt="2024-08-22T06:21:13.436"/>
    <p1510:client id="{FB309223-E9E0-44D1-8A29-32821B1882E7}" v="10" dt="2024-08-21T09:47:3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custSel modSld sldOrd">
      <pc:chgData name="Philippe Baucour" userId="5102170ae7533958" providerId="LiveId" clId="{1601E6E7-CA79-4409-AD99-5386FB3F24AE}" dt="2024-08-22T08:19:27.546" v="137"/>
      <pc:docMkLst>
        <pc:docMk/>
      </pc:docMkLst>
      <pc:sldChg chg="addSp modSp mod">
        <pc:chgData name="Philippe Baucour" userId="5102170ae7533958" providerId="LiveId" clId="{1601E6E7-CA79-4409-AD99-5386FB3F24AE}" dt="2024-08-22T06:26:22.173" v="74" actId="14861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2T06:22:26.185" v="69" actId="12788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ord">
        <pc:chgData name="Philippe Baucour" userId="5102170ae7533958" providerId="LiveId" clId="{1601E6E7-CA79-4409-AD99-5386FB3F24AE}" dt="2024-08-22T08:19:27.546" v="137"/>
        <pc:sldMkLst>
          <pc:docMk/>
          <pc:sldMk cId="312535264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conversion-rate-challenge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40tude/fullstack_mars_2024_3/tree/main/05_supervised_ML/99_Project_Conversion_rate_challeng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2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4"/>
              </a:rPr>
              <a:t>https://github.com/40tude/fullstack_mars_2024_3/tree/main/05_supervised_ML/99_Project_Conversion_rate_challenge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737</TotalTime>
  <Words>70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Conversion Rate Challenge</vt:lpstr>
      <vt:lpstr>Specifications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2024-08-22T08:19:30Z</dcterms:modified>
</cp:coreProperties>
</file>