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101" autoAdjust="0"/>
  </p:normalViewPr>
  <p:slideViewPr>
    <p:cSldViewPr snapToGrid="0">
      <p:cViewPr varScale="1">
        <p:scale>
          <a:sx n="110" d="100"/>
          <a:sy n="110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isolé chaque tâche (liste des </a:t>
            </a:r>
            <a:r>
              <a:rPr lang="fr-FR" dirty="0" err="1"/>
              <a:t>urles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plan-your-trip-with-kayak-ft/plan-your-trip-with-kayak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3_data_collection/99_Project_Kay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https://github.com/40tude/fullstack_mars_2024_3/tree/main/03_data_collection/99_Project_Kayak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271</TotalTime>
  <Words>464</Words>
  <Application>Microsoft Office PowerPoint</Application>
  <PresentationFormat>Grand écran</PresentationFormat>
  <Paragraphs>37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2024-08-20T13:32:15Z</dcterms:modified>
</cp:coreProperties>
</file>