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4" dt="2024-08-20T16:47:30.252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23:40.864" v="827" actId="14100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22:42.761" v="80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22:42.761" v="80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025065"/>
            <a:ext cx="8007471" cy="329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657" y="2934749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/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`</a:t>
            </a:r>
            <a:r>
              <a:rPr lang="fr-FR" dirty="0" err="1"/>
              <a:t>Comments</a:t>
            </a:r>
            <a:r>
              <a:rPr lang="fr-FR" dirty="0"/>
              <a:t>` sections of the </a:t>
            </a:r>
            <a:r>
              <a:rPr lang="fr-FR" dirty="0" err="1"/>
              <a:t>notbook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limitationof</a:t>
            </a:r>
            <a:r>
              <a:rPr lang="fr-FR" dirty="0"/>
              <a:t>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725</TotalTime>
  <Words>319</Words>
  <Application>Microsoft Office PowerPoint</Application>
  <PresentationFormat>Grand écran</PresentationFormat>
  <Paragraphs>38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2024-08-21T12:23:40Z</dcterms:modified>
</cp:coreProperties>
</file>