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6" r:id="rId4"/>
    <p:sldId id="264" r:id="rId5"/>
    <p:sldId id="267" r:id="rId6"/>
    <p:sldId id="286" r:id="rId7"/>
    <p:sldId id="287" r:id="rId8"/>
    <p:sldId id="268" r:id="rId9"/>
    <p:sldId id="257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1E6E7-CA79-4409-AD99-5386FB3F24AE}" v="54" dt="2024-08-27T08:43:37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55642" autoAdjust="0"/>
  </p:normalViewPr>
  <p:slideViewPr>
    <p:cSldViewPr snapToGrid="0">
      <p:cViewPr varScale="1">
        <p:scale>
          <a:sx n="74" d="100"/>
          <a:sy n="74" d="100"/>
        </p:scale>
        <p:origin x="20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1601E6E7-CA79-4409-AD99-5386FB3F24AE}"/>
    <pc:docChg chg="undo custSel addSld delSld modSld sldOrd">
      <pc:chgData name="Philippe Baucour" userId="5102170ae7533958" providerId="LiveId" clId="{1601E6E7-CA79-4409-AD99-5386FB3F24AE}" dt="2024-09-18T14:12:03.064" v="3777"/>
      <pc:docMkLst>
        <pc:docMk/>
      </pc:docMkLst>
      <pc:sldChg chg="addSp modSp mod modNotesTx">
        <pc:chgData name="Philippe Baucour" userId="5102170ae7533958" providerId="LiveId" clId="{1601E6E7-CA79-4409-AD99-5386FB3F24AE}" dt="2024-09-17T14:59:43.920" v="3773" actId="20577"/>
        <pc:sldMkLst>
          <pc:docMk/>
          <pc:sldMk cId="1392602265" sldId="256"/>
        </pc:sldMkLst>
        <pc:spChg chg="mod">
          <ac:chgData name="Philippe Baucour" userId="5102170ae7533958" providerId="LiveId" clId="{1601E6E7-CA79-4409-AD99-5386FB3F24AE}" dt="2024-08-22T06:19:32.505" v="36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1601E6E7-CA79-4409-AD99-5386FB3F24AE}" dt="2024-08-24T09:42:35.984" v="798" actId="27636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1601E6E7-CA79-4409-AD99-5386FB3F24AE}" dt="2024-08-22T06:26:22.173" v="74" actId="14861"/>
          <ac:picMkLst>
            <pc:docMk/>
            <pc:sldMk cId="1392602265" sldId="256"/>
            <ac:picMk id="5" creationId="{1A709DB7-D1CC-202C-4B86-9C914DE9BC81}"/>
          </ac:picMkLst>
        </pc:picChg>
      </pc:sldChg>
      <pc:sldChg chg="addSp delSp modSp mod modNotesTx">
        <pc:chgData name="Philippe Baucour" userId="5102170ae7533958" providerId="LiveId" clId="{1601E6E7-CA79-4409-AD99-5386FB3F24AE}" dt="2024-09-18T14:12:03.064" v="3777"/>
        <pc:sldMkLst>
          <pc:docMk/>
          <pc:sldMk cId="3201622378" sldId="257"/>
        </pc:sldMkLst>
        <pc:spChg chg="mod">
          <ac:chgData name="Philippe Baucour" userId="5102170ae7533958" providerId="LiveId" clId="{1601E6E7-CA79-4409-AD99-5386FB3F24AE}" dt="2024-09-17T13:41:23.138" v="3764" actId="113"/>
          <ac:spMkLst>
            <pc:docMk/>
            <pc:sldMk cId="3201622378" sldId="257"/>
            <ac:spMk id="3" creationId="{1A803C62-BD0B-D0AC-2B41-C4F420891B06}"/>
          </ac:spMkLst>
        </pc:spChg>
        <pc:picChg chg="add mod">
          <ac:chgData name="Philippe Baucour" userId="5102170ae7533958" providerId="LiveId" clId="{1601E6E7-CA79-4409-AD99-5386FB3F24AE}" dt="2024-08-26T14:54:58.700" v="2596" actId="1038"/>
          <ac:picMkLst>
            <pc:docMk/>
            <pc:sldMk cId="3201622378" sldId="257"/>
            <ac:picMk id="5" creationId="{B59A4E24-2010-FDC1-C76A-063B1B0EB2A3}"/>
          </ac:picMkLst>
        </pc:picChg>
        <pc:picChg chg="add del mod">
          <ac:chgData name="Philippe Baucour" userId="5102170ae7533958" providerId="LiveId" clId="{1601E6E7-CA79-4409-AD99-5386FB3F24AE}" dt="2024-08-22T14:19:42.487" v="237" actId="21"/>
          <ac:picMkLst>
            <pc:docMk/>
            <pc:sldMk cId="3201622378" sldId="257"/>
            <ac:picMk id="5" creationId="{D0C443D2-D44B-2CF1-CB78-C08A25DDC951}"/>
          </ac:picMkLst>
        </pc:picChg>
        <pc:picChg chg="add mod">
          <ac:chgData name="Philippe Baucour" userId="5102170ae7533958" providerId="LiveId" clId="{1601E6E7-CA79-4409-AD99-5386FB3F24AE}" dt="2024-08-26T15:03:02.501" v="2643" actId="14100"/>
          <ac:picMkLst>
            <pc:docMk/>
            <pc:sldMk cId="3201622378" sldId="257"/>
            <ac:picMk id="1026" creationId="{2D552CAB-37E3-9567-3277-906A21F1EF47}"/>
          </ac:picMkLst>
        </pc:picChg>
      </pc:sldChg>
      <pc:sldChg chg="addSp delSp modSp mod modShow">
        <pc:chgData name="Philippe Baucour" userId="5102170ae7533958" providerId="LiveId" clId="{1601E6E7-CA79-4409-AD99-5386FB3F24AE}" dt="2024-09-06T09:27:49.922" v="3761" actId="729"/>
        <pc:sldMkLst>
          <pc:docMk/>
          <pc:sldMk cId="246086491" sldId="258"/>
        </pc:sldMkLst>
        <pc:spChg chg="add del">
          <ac:chgData name="Philippe Baucour" userId="5102170ae7533958" providerId="LiveId" clId="{1601E6E7-CA79-4409-AD99-5386FB3F24AE}" dt="2024-08-22T06:29:14.702" v="130" actId="478"/>
          <ac:spMkLst>
            <pc:docMk/>
            <pc:sldMk cId="246086491" sldId="258"/>
            <ac:spMk id="6" creationId="{710491DF-1B49-D388-8D93-5C811890D332}"/>
          </ac:spMkLst>
        </pc:spChg>
        <pc:picChg chg="add mod">
          <ac:chgData name="Philippe Baucour" userId="5102170ae7533958" providerId="LiveId" clId="{1601E6E7-CA79-4409-AD99-5386FB3F24AE}" dt="2024-08-22T06:28:28.209" v="128" actId="14861"/>
          <ac:picMkLst>
            <pc:docMk/>
            <pc:sldMk cId="246086491" sldId="258"/>
            <ac:picMk id="5" creationId="{7503A3BE-489A-CD6C-5519-3A9F26538DBB}"/>
          </ac:picMkLst>
        </pc:picChg>
        <pc:inkChg chg="add">
          <ac:chgData name="Philippe Baucour" userId="5102170ae7533958" providerId="LiveId" clId="{1601E6E7-CA79-4409-AD99-5386FB3F24AE}" dt="2024-08-22T06:29:33.967" v="131" actId="9405"/>
          <ac:inkMkLst>
            <pc:docMk/>
            <pc:sldMk cId="246086491" sldId="258"/>
            <ac:inkMk id="7" creationId="{0B1186C7-B66E-5617-1E59-94A6B0CE1CC3}"/>
          </ac:inkMkLst>
        </pc:inkChg>
        <pc:inkChg chg="add">
          <ac:chgData name="Philippe Baucour" userId="5102170ae7533958" providerId="LiveId" clId="{1601E6E7-CA79-4409-AD99-5386FB3F24AE}" dt="2024-08-22T06:29:42.186" v="132" actId="9405"/>
          <ac:inkMkLst>
            <pc:docMk/>
            <pc:sldMk cId="246086491" sldId="258"/>
            <ac:inkMk id="8" creationId="{788559B2-98F9-FB77-C9ED-BC46A2B2A602}"/>
          </ac:inkMkLst>
        </pc:inkChg>
        <pc:inkChg chg="add">
          <ac:chgData name="Philippe Baucour" userId="5102170ae7533958" providerId="LiveId" clId="{1601E6E7-CA79-4409-AD99-5386FB3F24AE}" dt="2024-08-22T06:29:59.621" v="133" actId="9405"/>
          <ac:inkMkLst>
            <pc:docMk/>
            <pc:sldMk cId="246086491" sldId="258"/>
            <ac:inkMk id="9" creationId="{0644832F-771F-F662-97D7-0A707DFFB3D3}"/>
          </ac:inkMkLst>
        </pc:inkChg>
        <pc:inkChg chg="add">
          <ac:chgData name="Philippe Baucour" userId="5102170ae7533958" providerId="LiveId" clId="{1601E6E7-CA79-4409-AD99-5386FB3F24AE}" dt="2024-08-22T06:30:36.904" v="134" actId="9405"/>
          <ac:inkMkLst>
            <pc:docMk/>
            <pc:sldMk cId="246086491" sldId="258"/>
            <ac:inkMk id="10" creationId="{CA28C8B5-923C-15C9-0D04-53270E9F1F6B}"/>
          </ac:inkMkLst>
        </pc:inkChg>
        <pc:inkChg chg="add">
          <ac:chgData name="Philippe Baucour" userId="5102170ae7533958" providerId="LiveId" clId="{1601E6E7-CA79-4409-AD99-5386FB3F24AE}" dt="2024-08-22T06:30:42.611" v="135" actId="9405"/>
          <ac:inkMkLst>
            <pc:docMk/>
            <pc:sldMk cId="246086491" sldId="258"/>
            <ac:inkMk id="11" creationId="{EED7A938-4A7E-AE02-3A8B-A80C02BCF911}"/>
          </ac:inkMkLst>
        </pc:inkChg>
      </pc:sldChg>
      <pc:sldChg chg="modSp mod ord modShow">
        <pc:chgData name="Philippe Baucour" userId="5102170ae7533958" providerId="LiveId" clId="{1601E6E7-CA79-4409-AD99-5386FB3F24AE}" dt="2024-09-06T09:27:58.545" v="3762" actId="729"/>
        <pc:sldMkLst>
          <pc:docMk/>
          <pc:sldMk cId="312535264" sldId="263"/>
        </pc:sldMkLst>
        <pc:spChg chg="mod">
          <ac:chgData name="Philippe Baucour" userId="5102170ae7533958" providerId="LiveId" clId="{1601E6E7-CA79-4409-AD99-5386FB3F24AE}" dt="2024-08-25T10:08:58.707" v="871" actId="20577"/>
          <ac:spMkLst>
            <pc:docMk/>
            <pc:sldMk cId="312535264" sldId="263"/>
            <ac:spMk id="5" creationId="{64E8BF61-007C-0740-1AA1-06B9449B33C7}"/>
          </ac:spMkLst>
        </pc:spChg>
      </pc:sldChg>
      <pc:sldChg chg="addSp delSp modSp new mod modNotesTx">
        <pc:chgData name="Philippe Baucour" userId="5102170ae7533958" providerId="LiveId" clId="{1601E6E7-CA79-4409-AD99-5386FB3F24AE}" dt="2024-08-22T15:02:01.250" v="664" actId="20577"/>
        <pc:sldMkLst>
          <pc:docMk/>
          <pc:sldMk cId="209198843" sldId="264"/>
        </pc:sldMkLst>
        <pc:spChg chg="mod">
          <ac:chgData name="Philippe Baucour" userId="5102170ae7533958" providerId="LiveId" clId="{1601E6E7-CA79-4409-AD99-5386FB3F24AE}" dt="2024-08-22T15:02:01.250" v="664" actId="20577"/>
          <ac:spMkLst>
            <pc:docMk/>
            <pc:sldMk cId="209198843" sldId="264"/>
            <ac:spMk id="2" creationId="{CA29B263-F466-620B-D79F-98E1228B9780}"/>
          </ac:spMkLst>
        </pc:spChg>
        <pc:spChg chg="del">
          <ac:chgData name="Philippe Baucour" userId="5102170ae7533958" providerId="LiveId" clId="{1601E6E7-CA79-4409-AD99-5386FB3F24AE}" dt="2024-08-22T14:12:28.646" v="159" actId="931"/>
          <ac:spMkLst>
            <pc:docMk/>
            <pc:sldMk cId="209198843" sldId="264"/>
            <ac:spMk id="3" creationId="{E684E7CE-49C1-8E55-761C-78EF7B9F2FA8}"/>
          </ac:spMkLst>
        </pc:spChg>
        <pc:spChg chg="add del">
          <ac:chgData name="Philippe Baucour" userId="5102170ae7533958" providerId="LiveId" clId="{1601E6E7-CA79-4409-AD99-5386FB3F24AE}" dt="2024-08-22T14:09:40.115" v="143" actId="22"/>
          <ac:spMkLst>
            <pc:docMk/>
            <pc:sldMk cId="209198843" sldId="264"/>
            <ac:spMk id="5" creationId="{6AFFE775-6770-E86E-ACA9-56161EA32626}"/>
          </ac:spMkLst>
        </pc:spChg>
        <pc:spChg chg="add mod">
          <ac:chgData name="Philippe Baucour" userId="5102170ae7533958" providerId="LiveId" clId="{1601E6E7-CA79-4409-AD99-5386FB3F24AE}" dt="2024-08-22T14:15:55.581" v="170" actId="1076"/>
          <ac:spMkLst>
            <pc:docMk/>
            <pc:sldMk cId="209198843" sldId="264"/>
            <ac:spMk id="8" creationId="{73A76093-B4E0-EEA8-86CC-DCCF03CCC8C3}"/>
          </ac:spMkLst>
        </pc:spChg>
        <pc:picChg chg="add del mod">
          <ac:chgData name="Philippe Baucour" userId="5102170ae7533958" providerId="LiveId" clId="{1601E6E7-CA79-4409-AD99-5386FB3F24AE}" dt="2024-08-22T14:27:08.903" v="339" actId="478"/>
          <ac:picMkLst>
            <pc:docMk/>
            <pc:sldMk cId="209198843" sldId="264"/>
            <ac:picMk id="7" creationId="{C222B210-A511-3113-7B90-0BDE1E1151E5}"/>
          </ac:picMkLst>
        </pc:picChg>
        <pc:picChg chg="add del mod">
          <ac:chgData name="Philippe Baucour" userId="5102170ae7533958" providerId="LiveId" clId="{1601E6E7-CA79-4409-AD99-5386FB3F24AE}" dt="2024-08-22T14:27:10.140" v="340" actId="478"/>
          <ac:picMkLst>
            <pc:docMk/>
            <pc:sldMk cId="209198843" sldId="264"/>
            <ac:picMk id="10" creationId="{EC4287C8-AF70-B757-EF89-AE1D42B62F26}"/>
          </ac:picMkLst>
        </pc:picChg>
        <pc:picChg chg="add del mod">
          <ac:chgData name="Philippe Baucour" userId="5102170ae7533958" providerId="LiveId" clId="{1601E6E7-CA79-4409-AD99-5386FB3F24AE}" dt="2024-08-22T14:27:13.096" v="341" actId="478"/>
          <ac:picMkLst>
            <pc:docMk/>
            <pc:sldMk cId="209198843" sldId="264"/>
            <ac:picMk id="12" creationId="{AABA5E3D-A3EA-D9BD-B99D-3A8E9E50B5C7}"/>
          </ac:picMkLst>
        </pc:picChg>
        <pc:picChg chg="add mod ord">
          <ac:chgData name="Philippe Baucour" userId="5102170ae7533958" providerId="LiveId" clId="{1601E6E7-CA79-4409-AD99-5386FB3F24AE}" dt="2024-08-22T14:36:11.047" v="410" actId="1076"/>
          <ac:picMkLst>
            <pc:docMk/>
            <pc:sldMk cId="209198843" sldId="264"/>
            <ac:picMk id="14" creationId="{DD6BA3D8-3BD0-4B52-EF54-33BDEDDD4665}"/>
          </ac:picMkLst>
        </pc:picChg>
        <pc:picChg chg="add mod ord">
          <ac:chgData name="Philippe Baucour" userId="5102170ae7533958" providerId="LiveId" clId="{1601E6E7-CA79-4409-AD99-5386FB3F24AE}" dt="2024-08-22T14:36:06.242" v="409" actId="1076"/>
          <ac:picMkLst>
            <pc:docMk/>
            <pc:sldMk cId="209198843" sldId="264"/>
            <ac:picMk id="16" creationId="{5268AC1D-D4FA-AE46-453F-AF128164B610}"/>
          </ac:picMkLst>
        </pc:picChg>
        <pc:picChg chg="add mod">
          <ac:chgData name="Philippe Baucour" userId="5102170ae7533958" providerId="LiveId" clId="{1601E6E7-CA79-4409-AD99-5386FB3F24AE}" dt="2024-08-22T14:36:15.954" v="411" actId="1076"/>
          <ac:picMkLst>
            <pc:docMk/>
            <pc:sldMk cId="209198843" sldId="264"/>
            <ac:picMk id="18" creationId="{C04E2636-71BD-60C0-D0F2-2AC1A33B799B}"/>
          </ac:picMkLst>
        </pc:picChg>
        <pc:picChg chg="add del mod">
          <ac:chgData name="Philippe Baucour" userId="5102170ae7533958" providerId="LiveId" clId="{1601E6E7-CA79-4409-AD99-5386FB3F24AE}" dt="2024-08-22T14:23:14.231" v="255" actId="478"/>
          <ac:picMkLst>
            <pc:docMk/>
            <pc:sldMk cId="209198843" sldId="264"/>
            <ac:picMk id="20" creationId="{69A9B82F-7B3C-4A33-C861-AC41B1888D0D}"/>
          </ac:picMkLst>
        </pc:picChg>
        <pc:picChg chg="add mod">
          <ac:chgData name="Philippe Baucour" userId="5102170ae7533958" providerId="LiveId" clId="{1601E6E7-CA79-4409-AD99-5386FB3F24AE}" dt="2024-08-22T14:29:22.863" v="356" actId="1076"/>
          <ac:picMkLst>
            <pc:docMk/>
            <pc:sldMk cId="209198843" sldId="264"/>
            <ac:picMk id="22" creationId="{8F8BCC4E-69C8-36E4-A8F1-744730E4E9A3}"/>
          </ac:picMkLst>
        </pc:picChg>
        <pc:picChg chg="add del mod">
          <ac:chgData name="Philippe Baucour" userId="5102170ae7533958" providerId="LiveId" clId="{1601E6E7-CA79-4409-AD99-5386FB3F24AE}" dt="2024-08-22T14:30:08.795" v="359" actId="21"/>
          <ac:picMkLst>
            <pc:docMk/>
            <pc:sldMk cId="209198843" sldId="264"/>
            <ac:picMk id="24" creationId="{CB227373-A969-BE8F-04D1-CB48F636BA0A}"/>
          </ac:picMkLst>
        </pc:picChg>
        <pc:picChg chg="add mod">
          <ac:chgData name="Philippe Baucour" userId="5102170ae7533958" providerId="LiveId" clId="{1601E6E7-CA79-4409-AD99-5386FB3F24AE}" dt="2024-08-22T14:34:35.569" v="395" actId="1076"/>
          <ac:picMkLst>
            <pc:docMk/>
            <pc:sldMk cId="209198843" sldId="264"/>
            <ac:picMk id="26" creationId="{2A3B5C4D-F1EC-4B2C-CB1A-222688215626}"/>
          </ac:picMkLst>
        </pc:picChg>
        <pc:picChg chg="add mod">
          <ac:chgData name="Philippe Baucour" userId="5102170ae7533958" providerId="LiveId" clId="{1601E6E7-CA79-4409-AD99-5386FB3F24AE}" dt="2024-08-22T14:29:22.863" v="356" actId="1076"/>
          <ac:picMkLst>
            <pc:docMk/>
            <pc:sldMk cId="209198843" sldId="264"/>
            <ac:picMk id="28" creationId="{7FA6199A-223A-E76C-241D-28F19931683E}"/>
          </ac:picMkLst>
        </pc:picChg>
        <pc:picChg chg="add mod">
          <ac:chgData name="Philippe Baucour" userId="5102170ae7533958" providerId="LiveId" clId="{1601E6E7-CA79-4409-AD99-5386FB3F24AE}" dt="2024-08-22T14:35:16.047" v="401" actId="1076"/>
          <ac:picMkLst>
            <pc:docMk/>
            <pc:sldMk cId="209198843" sldId="264"/>
            <ac:picMk id="29" creationId="{D0C443D2-D44B-2CF1-CB78-C08A25DDC951}"/>
          </ac:picMkLst>
        </pc:picChg>
        <pc:picChg chg="add mod">
          <ac:chgData name="Philippe Baucour" userId="5102170ae7533958" providerId="LiveId" clId="{1601E6E7-CA79-4409-AD99-5386FB3F24AE}" dt="2024-08-22T14:42:21.775" v="483" actId="108"/>
          <ac:picMkLst>
            <pc:docMk/>
            <pc:sldMk cId="209198843" sldId="264"/>
            <ac:picMk id="30" creationId="{F5B5DC52-E3A0-9A53-BD73-E4250793CBEA}"/>
          </ac:picMkLst>
        </pc:picChg>
        <pc:picChg chg="add mod">
          <ac:chgData name="Philippe Baucour" userId="5102170ae7533958" providerId="LiveId" clId="{1601E6E7-CA79-4409-AD99-5386FB3F24AE}" dt="2024-08-22T14:35:19.078" v="402" actId="1076"/>
          <ac:picMkLst>
            <pc:docMk/>
            <pc:sldMk cId="209198843" sldId="264"/>
            <ac:picMk id="31" creationId="{C33A6592-48F5-8271-0AF2-BF97356E6145}"/>
          </ac:picMkLst>
        </pc:picChg>
        <pc:picChg chg="add mod">
          <ac:chgData name="Philippe Baucour" userId="5102170ae7533958" providerId="LiveId" clId="{1601E6E7-CA79-4409-AD99-5386FB3F24AE}" dt="2024-08-22T14:42:20.307" v="482" actId="108"/>
          <ac:picMkLst>
            <pc:docMk/>
            <pc:sldMk cId="209198843" sldId="264"/>
            <ac:picMk id="33" creationId="{0E8A1DB4-F5C3-68AA-BE3B-A732611B7C58}"/>
          </ac:picMkLst>
        </pc:picChg>
      </pc:sldChg>
      <pc:sldChg chg="addSp delSp modSp new del mod">
        <pc:chgData name="Philippe Baucour" userId="5102170ae7533958" providerId="LiveId" clId="{1601E6E7-CA79-4409-AD99-5386FB3F24AE}" dt="2024-08-22T14:36:34.502" v="412" actId="47"/>
        <pc:sldMkLst>
          <pc:docMk/>
          <pc:sldMk cId="221431647" sldId="265"/>
        </pc:sldMkLst>
        <pc:spChg chg="mod">
          <ac:chgData name="Philippe Baucour" userId="5102170ae7533958" providerId="LiveId" clId="{1601E6E7-CA79-4409-AD99-5386FB3F24AE}" dt="2024-08-22T14:18:40.156" v="228" actId="20577"/>
          <ac:spMkLst>
            <pc:docMk/>
            <pc:sldMk cId="221431647" sldId="265"/>
            <ac:spMk id="2" creationId="{F4240B5B-DC52-77C5-8234-7E7595F027A6}"/>
          </ac:spMkLst>
        </pc:spChg>
        <pc:spChg chg="del">
          <ac:chgData name="Philippe Baucour" userId="5102170ae7533958" providerId="LiveId" clId="{1601E6E7-CA79-4409-AD99-5386FB3F24AE}" dt="2024-08-22T14:20:46.304" v="243" actId="22"/>
          <ac:spMkLst>
            <pc:docMk/>
            <pc:sldMk cId="221431647" sldId="265"/>
            <ac:spMk id="3" creationId="{CFCC9E4B-8025-9DC4-6092-F725D7305146}"/>
          </ac:spMkLst>
        </pc:spChg>
        <pc:spChg chg="add del mod">
          <ac:chgData name="Philippe Baucour" userId="5102170ae7533958" providerId="LiveId" clId="{1601E6E7-CA79-4409-AD99-5386FB3F24AE}" dt="2024-08-22T14:32:58.936" v="382" actId="478"/>
          <ac:spMkLst>
            <pc:docMk/>
            <pc:sldMk cId="221431647" sldId="265"/>
            <ac:spMk id="12" creationId="{AFFB7925-3B20-452A-F4AD-2AE2D4A0649D}"/>
          </ac:spMkLst>
        </pc:spChg>
        <pc:picChg chg="add del mod">
          <ac:chgData name="Philippe Baucour" userId="5102170ae7533958" providerId="LiveId" clId="{1601E6E7-CA79-4409-AD99-5386FB3F24AE}" dt="2024-08-22T14:33:02.953" v="383" actId="21"/>
          <ac:picMkLst>
            <pc:docMk/>
            <pc:sldMk cId="221431647" sldId="265"/>
            <ac:picMk id="5" creationId="{D0C443D2-D44B-2CF1-CB78-C08A25DDC951}"/>
          </ac:picMkLst>
        </pc:picChg>
        <pc:picChg chg="add del">
          <ac:chgData name="Philippe Baucour" userId="5102170ae7533958" providerId="LiveId" clId="{1601E6E7-CA79-4409-AD99-5386FB3F24AE}" dt="2024-08-22T14:20:54.780" v="245" actId="478"/>
          <ac:picMkLst>
            <pc:docMk/>
            <pc:sldMk cId="221431647" sldId="265"/>
            <ac:picMk id="6" creationId="{2691937E-86B8-3AFE-8F5D-5839A517C0E7}"/>
          </ac:picMkLst>
        </pc:picChg>
        <pc:picChg chg="add del mod">
          <ac:chgData name="Philippe Baucour" userId="5102170ae7533958" providerId="LiveId" clId="{1601E6E7-CA79-4409-AD99-5386FB3F24AE}" dt="2024-08-22T14:33:21.148" v="386" actId="21"/>
          <ac:picMkLst>
            <pc:docMk/>
            <pc:sldMk cId="221431647" sldId="265"/>
            <ac:picMk id="8" creationId="{F5B5DC52-E3A0-9A53-BD73-E4250793CBEA}"/>
          </ac:picMkLst>
        </pc:picChg>
        <pc:picChg chg="add del mod ord">
          <ac:chgData name="Philippe Baucour" userId="5102170ae7533958" providerId="LiveId" clId="{1601E6E7-CA79-4409-AD99-5386FB3F24AE}" dt="2024-08-22T14:20:55.824" v="246" actId="478"/>
          <ac:picMkLst>
            <pc:docMk/>
            <pc:sldMk cId="221431647" sldId="265"/>
            <ac:picMk id="10" creationId="{00270C69-4F03-B28F-1773-C4C64395F697}"/>
          </ac:picMkLst>
        </pc:picChg>
        <pc:picChg chg="add del mod">
          <ac:chgData name="Philippe Baucour" userId="5102170ae7533958" providerId="LiveId" clId="{1601E6E7-CA79-4409-AD99-5386FB3F24AE}" dt="2024-08-22T14:33:21.148" v="386" actId="21"/>
          <ac:picMkLst>
            <pc:docMk/>
            <pc:sldMk cId="221431647" sldId="265"/>
            <ac:picMk id="14" creationId="{C33A6592-48F5-8271-0AF2-BF97356E614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5" creationId="{EFB21D3D-D0F7-9312-DA81-50635494BB9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6" creationId="{6F274379-20D5-3A16-DA8F-7274AE6818FE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7" creationId="{492B0DAA-E623-7A6E-FC32-BA89509BED6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8" creationId="{1B95C8B1-08D9-C053-6F32-4EC5862C63DD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9" creationId="{6CBFB5BD-886D-DB3A-8F2D-E3B3B4AB4E0E}"/>
          </ac:picMkLst>
        </pc:picChg>
      </pc:sldChg>
      <pc:sldChg chg="new del">
        <pc:chgData name="Philippe Baucour" userId="5102170ae7533958" providerId="LiveId" clId="{1601E6E7-CA79-4409-AD99-5386FB3F24AE}" dt="2024-08-22T14:26:22.328" v="326" actId="47"/>
        <pc:sldMkLst>
          <pc:docMk/>
          <pc:sldMk cId="760559865" sldId="266"/>
        </pc:sldMkLst>
      </pc:sldChg>
      <pc:sldChg chg="add del">
        <pc:chgData name="Philippe Baucour" userId="5102170ae7533958" providerId="LiveId" clId="{1601E6E7-CA79-4409-AD99-5386FB3F24AE}" dt="2024-08-22T14:19:04.227" v="230"/>
        <pc:sldMkLst>
          <pc:docMk/>
          <pc:sldMk cId="3079144314" sldId="266"/>
        </pc:sldMkLst>
      </pc:sldChg>
      <pc:sldChg chg="addSp delSp modSp add mod ord modNotesTx">
        <pc:chgData name="Philippe Baucour" userId="5102170ae7533958" providerId="LiveId" clId="{1601E6E7-CA79-4409-AD99-5386FB3F24AE}" dt="2024-08-25T10:02:57.329" v="822" actId="1037"/>
        <pc:sldMkLst>
          <pc:docMk/>
          <pc:sldMk cId="3231554383" sldId="266"/>
        </pc:sldMkLst>
        <pc:spChg chg="mod">
          <ac:chgData name="Philippe Baucour" userId="5102170ae7533958" providerId="LiveId" clId="{1601E6E7-CA79-4409-AD99-5386FB3F24AE}" dt="2024-08-22T15:01:54.309" v="662" actId="20577"/>
          <ac:spMkLst>
            <pc:docMk/>
            <pc:sldMk cId="3231554383" sldId="266"/>
            <ac:spMk id="2" creationId="{CA29B263-F466-620B-D79F-98E1228B9780}"/>
          </ac:spMkLst>
        </pc:spChg>
        <pc:spChg chg="add mod">
          <ac:chgData name="Philippe Baucour" userId="5102170ae7533958" providerId="LiveId" clId="{1601E6E7-CA79-4409-AD99-5386FB3F24AE}" dt="2024-08-25T10:02:57.329" v="822" actId="1037"/>
          <ac:spMkLst>
            <pc:docMk/>
            <pc:sldMk cId="3231554383" sldId="266"/>
            <ac:spMk id="5" creationId="{DABCC020-379D-DCB4-CD9D-F6FB97130E9E}"/>
          </ac:spMkLst>
        </pc:spChg>
        <pc:picChg chg="add mod">
          <ac:chgData name="Philippe Baucour" userId="5102170ae7533958" providerId="LiveId" clId="{1601E6E7-CA79-4409-AD99-5386FB3F24AE}" dt="2024-08-22T14:31:16.826" v="369" actId="1076"/>
          <ac:picMkLst>
            <pc:docMk/>
            <pc:sldMk cId="3231554383" sldId="266"/>
            <ac:picMk id="3" creationId="{CB227373-A969-BE8F-04D1-CB48F636BA0A}"/>
          </ac:picMkLst>
        </pc:picChg>
        <pc:picChg chg="add mod">
          <ac:chgData name="Philippe Baucour" userId="5102170ae7533958" providerId="LiveId" clId="{1601E6E7-CA79-4409-AD99-5386FB3F24AE}" dt="2024-08-22T14:30:43.350" v="362"/>
          <ac:picMkLst>
            <pc:docMk/>
            <pc:sldMk cId="3231554383" sldId="266"/>
            <ac:picMk id="4" creationId="{36AA1E3C-67C6-E98D-245D-FD2771AABD92}"/>
          </ac:picMkLst>
        </pc:picChg>
        <pc:picChg chg="mod">
          <ac:chgData name="Philippe Baucour" userId="5102170ae7533958" providerId="LiveId" clId="{1601E6E7-CA79-4409-AD99-5386FB3F24AE}" dt="2024-08-22T14:30:58.292" v="365" actId="1076"/>
          <ac:picMkLst>
            <pc:docMk/>
            <pc:sldMk cId="3231554383" sldId="266"/>
            <ac:picMk id="10" creationId="{EC4287C8-AF70-B757-EF89-AE1D42B62F26}"/>
          </ac:picMkLst>
        </pc:picChg>
        <pc:picChg chg="mod">
          <ac:chgData name="Philippe Baucour" userId="5102170ae7533958" providerId="LiveId" clId="{1601E6E7-CA79-4409-AD99-5386FB3F24AE}" dt="2024-08-22T14:31:02.677" v="366" actId="1076"/>
          <ac:picMkLst>
            <pc:docMk/>
            <pc:sldMk cId="3231554383" sldId="266"/>
            <ac:picMk id="12" creationId="{AABA5E3D-A3EA-D9BD-B99D-3A8E9E50B5C7}"/>
          </ac:picMkLst>
        </pc:picChg>
        <pc:picChg chg="mod">
          <ac:chgData name="Philippe Baucour" userId="5102170ae7533958" providerId="LiveId" clId="{1601E6E7-CA79-4409-AD99-5386FB3F24AE}" dt="2024-08-22T14:31:35.844" v="373" actId="1076"/>
          <ac:picMkLst>
            <pc:docMk/>
            <pc:sldMk cId="3231554383" sldId="266"/>
            <ac:picMk id="14" creationId="{DD6BA3D8-3BD0-4B52-EF54-33BDEDDD4665}"/>
          </ac:picMkLst>
        </pc:picChg>
        <pc:picChg chg="mod">
          <ac:chgData name="Philippe Baucour" userId="5102170ae7533958" providerId="LiveId" clId="{1601E6E7-CA79-4409-AD99-5386FB3F24AE}" dt="2024-08-22T14:31:12.311" v="368" actId="1076"/>
          <ac:picMkLst>
            <pc:docMk/>
            <pc:sldMk cId="3231554383" sldId="266"/>
            <ac:picMk id="16" creationId="{5268AC1D-D4FA-AE46-453F-AF128164B610}"/>
          </ac:picMkLst>
        </pc:picChg>
        <pc:picChg chg="mod ord">
          <ac:chgData name="Philippe Baucour" userId="5102170ae7533958" providerId="LiveId" clId="{1601E6E7-CA79-4409-AD99-5386FB3F24AE}" dt="2024-08-22T14:31:30.676" v="372" actId="1076"/>
          <ac:picMkLst>
            <pc:docMk/>
            <pc:sldMk cId="3231554383" sldId="266"/>
            <ac:picMk id="18" creationId="{C04E2636-71BD-60C0-D0F2-2AC1A33B799B}"/>
          </ac:picMkLst>
        </pc:picChg>
        <pc:picChg chg="del">
          <ac:chgData name="Philippe Baucour" userId="5102170ae7533958" providerId="LiveId" clId="{1601E6E7-CA79-4409-AD99-5386FB3F24AE}" dt="2024-08-22T14:26:43.502" v="330" actId="478"/>
          <ac:picMkLst>
            <pc:docMk/>
            <pc:sldMk cId="3231554383" sldId="266"/>
            <ac:picMk id="22" creationId="{8F8BCC4E-69C8-36E4-A8F1-744730E4E9A3}"/>
          </ac:picMkLst>
        </pc:picChg>
        <pc:picChg chg="del">
          <ac:chgData name="Philippe Baucour" userId="5102170ae7533958" providerId="LiveId" clId="{1601E6E7-CA79-4409-AD99-5386FB3F24AE}" dt="2024-08-22T14:26:46.802" v="332" actId="478"/>
          <ac:picMkLst>
            <pc:docMk/>
            <pc:sldMk cId="3231554383" sldId="266"/>
            <ac:picMk id="24" creationId="{CB227373-A969-BE8F-04D1-CB48F636BA0A}"/>
          </ac:picMkLst>
        </pc:picChg>
        <pc:picChg chg="del">
          <ac:chgData name="Philippe Baucour" userId="5102170ae7533958" providerId="LiveId" clId="{1601E6E7-CA79-4409-AD99-5386FB3F24AE}" dt="2024-08-22T14:26:45.223" v="331" actId="478"/>
          <ac:picMkLst>
            <pc:docMk/>
            <pc:sldMk cId="3231554383" sldId="266"/>
            <ac:picMk id="26" creationId="{2A3B5C4D-F1EC-4B2C-CB1A-222688215626}"/>
          </ac:picMkLst>
        </pc:picChg>
      </pc:sldChg>
      <pc:sldChg chg="add del">
        <pc:chgData name="Philippe Baucour" userId="5102170ae7533958" providerId="LiveId" clId="{1601E6E7-CA79-4409-AD99-5386FB3F24AE}" dt="2024-08-22T14:19:09.317" v="232"/>
        <pc:sldMkLst>
          <pc:docMk/>
          <pc:sldMk cId="3311186169" sldId="266"/>
        </pc:sldMkLst>
      </pc:sldChg>
      <pc:sldChg chg="addSp modSp new mod modNotesTx">
        <pc:chgData name="Philippe Baucour" userId="5102170ae7533958" providerId="LiveId" clId="{1601E6E7-CA79-4409-AD99-5386FB3F24AE}" dt="2024-08-25T10:44:26.254" v="926" actId="20577"/>
        <pc:sldMkLst>
          <pc:docMk/>
          <pc:sldMk cId="2161612315" sldId="267"/>
        </pc:sldMkLst>
        <pc:spChg chg="mod">
          <ac:chgData name="Philippe Baucour" userId="5102170ae7533958" providerId="LiveId" clId="{1601E6E7-CA79-4409-AD99-5386FB3F24AE}" dt="2024-08-23T07:22:06.028" v="724" actId="20577"/>
          <ac:spMkLst>
            <pc:docMk/>
            <pc:sldMk cId="2161612315" sldId="267"/>
            <ac:spMk id="2" creationId="{A26CE876-5991-FF0D-42A5-8357293BA886}"/>
          </ac:spMkLst>
        </pc:spChg>
        <pc:spChg chg="mod">
          <ac:chgData name="Philippe Baucour" userId="5102170ae7533958" providerId="LiveId" clId="{1601E6E7-CA79-4409-AD99-5386FB3F24AE}" dt="2024-08-22T14:48:24.402" v="650" actId="404"/>
          <ac:spMkLst>
            <pc:docMk/>
            <pc:sldMk cId="2161612315" sldId="267"/>
            <ac:spMk id="3" creationId="{494FF7DD-70F1-07F3-59A0-7A0B1ABEAB56}"/>
          </ac:spMkLst>
        </pc:spChg>
        <pc:spChg chg="add mod">
          <ac:chgData name="Philippe Baucour" userId="5102170ae7533958" providerId="LiveId" clId="{1601E6E7-CA79-4409-AD99-5386FB3F24AE}" dt="2024-08-22T14:44:33.453" v="496" actId="1076"/>
          <ac:spMkLst>
            <pc:docMk/>
            <pc:sldMk cId="2161612315" sldId="267"/>
            <ac:spMk id="8" creationId="{B5B57056-4F68-4808-D3CC-7CE8D6BDFCAD}"/>
          </ac:spMkLst>
        </pc:spChg>
        <pc:picChg chg="add mod">
          <ac:chgData name="Philippe Baucour" userId="5102170ae7533958" providerId="LiveId" clId="{1601E6E7-CA79-4409-AD99-5386FB3F24AE}" dt="2024-08-22T14:43:56.953" v="489" actId="1076"/>
          <ac:picMkLst>
            <pc:docMk/>
            <pc:sldMk cId="2161612315" sldId="267"/>
            <ac:picMk id="5" creationId="{3C6FCFE8-EF9A-3FA1-C1BF-8487722DEA00}"/>
          </ac:picMkLst>
        </pc:picChg>
        <pc:picChg chg="add mod">
          <ac:chgData name="Philippe Baucour" userId="5102170ae7533958" providerId="LiveId" clId="{1601E6E7-CA79-4409-AD99-5386FB3F24AE}" dt="2024-08-22T14:44:27.887" v="495" actId="14100"/>
          <ac:picMkLst>
            <pc:docMk/>
            <pc:sldMk cId="2161612315" sldId="267"/>
            <ac:picMk id="7" creationId="{ABECA835-5C52-2AA2-8A18-9F7B8EDBE7EA}"/>
          </ac:picMkLst>
        </pc:picChg>
      </pc:sldChg>
      <pc:sldChg chg="addSp delSp modSp new mod chgLayout">
        <pc:chgData name="Philippe Baucour" userId="5102170ae7533958" providerId="LiveId" clId="{1601E6E7-CA79-4409-AD99-5386FB3F24AE}" dt="2024-08-26T14:56:09.289" v="2600" actId="1076"/>
        <pc:sldMkLst>
          <pc:docMk/>
          <pc:sldMk cId="1612286955" sldId="268"/>
        </pc:sldMkLst>
        <pc:spChg chg="mod ord">
          <ac:chgData name="Philippe Baucour" userId="5102170ae7533958" providerId="LiveId" clId="{1601E6E7-CA79-4409-AD99-5386FB3F24AE}" dt="2024-08-26T14:56:05.134" v="2599" actId="20577"/>
          <ac:spMkLst>
            <pc:docMk/>
            <pc:sldMk cId="1612286955" sldId="268"/>
            <ac:spMk id="2" creationId="{99380B92-D1BD-920D-9DDD-DE700497E6B3}"/>
          </ac:spMkLst>
        </pc:spChg>
        <pc:spChg chg="del">
          <ac:chgData name="Philippe Baucour" userId="5102170ae7533958" providerId="LiveId" clId="{1601E6E7-CA79-4409-AD99-5386FB3F24AE}" dt="2024-08-25T13:08:53.460" v="1628" actId="931"/>
          <ac:spMkLst>
            <pc:docMk/>
            <pc:sldMk cId="1612286955" sldId="268"/>
            <ac:spMk id="3" creationId="{804F1FBD-A313-E83F-F536-A12A2E838AC3}"/>
          </ac:spMkLst>
        </pc:spChg>
        <pc:spChg chg="add del mod">
          <ac:chgData name="Philippe Baucour" userId="5102170ae7533958" providerId="LiveId" clId="{1601E6E7-CA79-4409-AD99-5386FB3F24AE}" dt="2024-08-25T13:10:15.663" v="1688" actId="478"/>
          <ac:spMkLst>
            <pc:docMk/>
            <pc:sldMk cId="1612286955" sldId="268"/>
            <ac:spMk id="6" creationId="{D72F0470-6162-6B88-A36B-9BA438CC5278}"/>
          </ac:spMkLst>
        </pc:spChg>
        <pc:spChg chg="add mod">
          <ac:chgData name="Philippe Baucour" userId="5102170ae7533958" providerId="LiveId" clId="{1601E6E7-CA79-4409-AD99-5386FB3F24AE}" dt="2024-08-25T13:34:38.261" v="2323" actId="20577"/>
          <ac:spMkLst>
            <pc:docMk/>
            <pc:sldMk cId="1612286955" sldId="268"/>
            <ac:spMk id="8" creationId="{24152AC8-9019-030C-B543-E5CD8E282E72}"/>
          </ac:spMkLst>
        </pc:spChg>
        <pc:picChg chg="add del mod ord">
          <ac:chgData name="Philippe Baucour" userId="5102170ae7533958" providerId="LiveId" clId="{1601E6E7-CA79-4409-AD99-5386FB3F24AE}" dt="2024-08-25T13:10:21.051" v="1689" actId="21"/>
          <ac:picMkLst>
            <pc:docMk/>
            <pc:sldMk cId="1612286955" sldId="268"/>
            <ac:picMk id="5" creationId="{F9FB78CE-91DD-40A8-182C-E25A9108A6F9}"/>
          </ac:picMkLst>
        </pc:picChg>
        <pc:picChg chg="add mod">
          <ac:chgData name="Philippe Baucour" userId="5102170ae7533958" providerId="LiveId" clId="{1601E6E7-CA79-4409-AD99-5386FB3F24AE}" dt="2024-08-26T14:56:09.289" v="2600" actId="1076"/>
          <ac:picMkLst>
            <pc:docMk/>
            <pc:sldMk cId="1612286955" sldId="268"/>
            <ac:picMk id="9" creationId="{F9FB78CE-91DD-40A8-182C-E25A9108A6F9}"/>
          </ac:picMkLst>
        </pc:picChg>
        <pc:picChg chg="add mod">
          <ac:chgData name="Philippe Baucour" userId="5102170ae7533958" providerId="LiveId" clId="{1601E6E7-CA79-4409-AD99-5386FB3F24AE}" dt="2024-08-25T13:32:21.458" v="2312" actId="465"/>
          <ac:picMkLst>
            <pc:docMk/>
            <pc:sldMk cId="1612286955" sldId="268"/>
            <ac:picMk id="11" creationId="{780D1B08-8FC0-B150-FFA4-146441FCA0E0}"/>
          </ac:picMkLst>
        </pc:picChg>
        <pc:picChg chg="add mod">
          <ac:chgData name="Philippe Baucour" userId="5102170ae7533958" providerId="LiveId" clId="{1601E6E7-CA79-4409-AD99-5386FB3F24AE}" dt="2024-08-25T13:32:08.282" v="2311" actId="1035"/>
          <ac:picMkLst>
            <pc:docMk/>
            <pc:sldMk cId="1612286955" sldId="268"/>
            <ac:picMk id="13" creationId="{1B066F4F-5C59-F532-E732-D4A3BBFDFDC9}"/>
          </ac:picMkLst>
        </pc:picChg>
        <pc:picChg chg="add mod">
          <ac:chgData name="Philippe Baucour" userId="5102170ae7533958" providerId="LiveId" clId="{1601E6E7-CA79-4409-AD99-5386FB3F24AE}" dt="2024-08-25T13:32:21.458" v="2312" actId="465"/>
          <ac:picMkLst>
            <pc:docMk/>
            <pc:sldMk cId="1612286955" sldId="268"/>
            <ac:picMk id="15" creationId="{D14D8A29-CF57-D12C-715A-891F21A57F37}"/>
          </ac:picMkLst>
        </pc:picChg>
        <pc:cxnChg chg="add mod">
          <ac:chgData name="Philippe Baucour" userId="5102170ae7533958" providerId="LiveId" clId="{1601E6E7-CA79-4409-AD99-5386FB3F24AE}" dt="2024-08-25T13:35:19.942" v="2325" actId="14100"/>
          <ac:cxnSpMkLst>
            <pc:docMk/>
            <pc:sldMk cId="1612286955" sldId="268"/>
            <ac:cxnSpMk id="17" creationId="{045BABB2-3EF1-61BA-328A-2DC1B6212357}"/>
          </ac:cxnSpMkLst>
        </pc:cxnChg>
        <pc:cxnChg chg="add mod">
          <ac:chgData name="Philippe Baucour" userId="5102170ae7533958" providerId="LiveId" clId="{1601E6E7-CA79-4409-AD99-5386FB3F24AE}" dt="2024-08-25T13:35:34.421" v="2328" actId="14100"/>
          <ac:cxnSpMkLst>
            <pc:docMk/>
            <pc:sldMk cId="1612286955" sldId="268"/>
            <ac:cxnSpMk id="21" creationId="{2FCD1322-158F-94B0-6A94-F038F9107155}"/>
          </ac:cxnSpMkLst>
        </pc:cxnChg>
      </pc:sldChg>
      <pc:sldChg chg="delSp modSp add mod ord delAnim modAnim modShow">
        <pc:chgData name="Philippe Baucour" userId="5102170ae7533958" providerId="LiveId" clId="{1601E6E7-CA79-4409-AD99-5386FB3F24AE}" dt="2024-08-25T10:42:03.562" v="873"/>
        <pc:sldMkLst>
          <pc:docMk/>
          <pc:sldMk cId="4079956193" sldId="286"/>
        </pc:sldMkLst>
        <pc:spChg chg="mod">
          <ac:chgData name="Philippe Baucour" userId="5102170ae7533958" providerId="LiveId" clId="{1601E6E7-CA79-4409-AD99-5386FB3F24AE}" dt="2024-08-22T15:04:50.598" v="666" actId="27636"/>
          <ac:spMkLst>
            <pc:docMk/>
            <pc:sldMk cId="4079956193" sldId="286"/>
            <ac:spMk id="3" creationId="{50F452AD-BB6D-A971-A6ED-43CD09F7AB2B}"/>
          </ac:spMkLst>
        </pc:spChg>
        <pc:spChg chg="del">
          <ac:chgData name="Philippe Baucour" userId="5102170ae7533958" providerId="LiveId" clId="{1601E6E7-CA79-4409-AD99-5386FB3F24AE}" dt="2024-08-22T15:05:09.725" v="668" actId="478"/>
          <ac:spMkLst>
            <pc:docMk/>
            <pc:sldMk cId="4079956193" sldId="286"/>
            <ac:spMk id="4" creationId="{0DCB7778-990E-4328-3E8E-079EAA3D8F0A}"/>
          </ac:spMkLst>
        </pc:spChg>
        <pc:spChg chg="del">
          <ac:chgData name="Philippe Baucour" userId="5102170ae7533958" providerId="LiveId" clId="{1601E6E7-CA79-4409-AD99-5386FB3F24AE}" dt="2024-08-22T15:05:06.833" v="667" actId="478"/>
          <ac:spMkLst>
            <pc:docMk/>
            <pc:sldMk cId="4079956193" sldId="286"/>
            <ac:spMk id="18" creationId="{D08D3D04-AEA4-9246-D67D-77A84139705E}"/>
          </ac:spMkLst>
        </pc:spChg>
      </pc:sldChg>
      <pc:sldChg chg="addSp delSp modSp new mod modClrScheme chgLayout modNotesTx">
        <pc:chgData name="Philippe Baucour" userId="5102170ae7533958" providerId="LiveId" clId="{1601E6E7-CA79-4409-AD99-5386FB3F24AE}" dt="2024-08-27T09:11:18.941" v="3754" actId="6549"/>
        <pc:sldMkLst>
          <pc:docMk/>
          <pc:sldMk cId="2275997330" sldId="287"/>
        </pc:sldMkLst>
        <pc:spChg chg="mod ord">
          <ac:chgData name="Philippe Baucour" userId="5102170ae7533958" providerId="LiveId" clId="{1601E6E7-CA79-4409-AD99-5386FB3F24AE}" dt="2024-08-25T10:42:51.958" v="907" actId="700"/>
          <ac:spMkLst>
            <pc:docMk/>
            <pc:sldMk cId="2275997330" sldId="287"/>
            <ac:spMk id="2" creationId="{7EC6ADED-F7D6-006E-5E1A-43C369CF43C1}"/>
          </ac:spMkLst>
        </pc:spChg>
        <pc:spChg chg="del">
          <ac:chgData name="Philippe Baucour" userId="5102170ae7533958" providerId="LiveId" clId="{1601E6E7-CA79-4409-AD99-5386FB3F24AE}" dt="2024-08-25T10:42:51.958" v="907" actId="700"/>
          <ac:spMkLst>
            <pc:docMk/>
            <pc:sldMk cId="2275997330" sldId="287"/>
            <ac:spMk id="3" creationId="{30B415C2-EFD0-32B2-4D57-9DC18ABA9C40}"/>
          </ac:spMkLst>
        </pc:spChg>
        <pc:picChg chg="add mod">
          <ac:chgData name="Philippe Baucour" userId="5102170ae7533958" providerId="LiveId" clId="{1601E6E7-CA79-4409-AD99-5386FB3F24AE}" dt="2024-08-25T10:44:00.421" v="914" actId="14100"/>
          <ac:picMkLst>
            <pc:docMk/>
            <pc:sldMk cId="2275997330" sldId="287"/>
            <ac:picMk id="5" creationId="{D56DD871-CBF0-D271-96DF-46F6D9078743}"/>
          </ac:picMkLst>
        </pc:picChg>
        <pc:picChg chg="add mod">
          <ac:chgData name="Philippe Baucour" userId="5102170ae7533958" providerId="LiveId" clId="{1601E6E7-CA79-4409-AD99-5386FB3F24AE}" dt="2024-08-25T12:34:32.188" v="1591" actId="408"/>
          <ac:picMkLst>
            <pc:docMk/>
            <pc:sldMk cId="2275997330" sldId="287"/>
            <ac:picMk id="7" creationId="{CC852D71-26AB-6F66-97AE-D28506030CC7}"/>
          </ac:picMkLst>
        </pc:picChg>
        <pc:picChg chg="add mod">
          <ac:chgData name="Philippe Baucour" userId="5102170ae7533958" providerId="LiveId" clId="{1601E6E7-CA79-4409-AD99-5386FB3F24AE}" dt="2024-08-25T12:34:17.408" v="1571" actId="1037"/>
          <ac:picMkLst>
            <pc:docMk/>
            <pc:sldMk cId="2275997330" sldId="287"/>
            <ac:picMk id="9" creationId="{9E88AA2D-ECCB-5F44-7000-D26F7495D410}"/>
          </ac:picMkLst>
        </pc:picChg>
        <pc:picChg chg="add mod">
          <ac:chgData name="Philippe Baucour" userId="5102170ae7533958" providerId="LiveId" clId="{1601E6E7-CA79-4409-AD99-5386FB3F24AE}" dt="2024-08-25T12:34:52.017" v="1620" actId="1036"/>
          <ac:picMkLst>
            <pc:docMk/>
            <pc:sldMk cId="2275997330" sldId="287"/>
            <ac:picMk id="11" creationId="{0E8AC127-CAC1-4246-6705-B442DE6F4C8B}"/>
          </ac:picMkLst>
        </pc:picChg>
        <pc:picChg chg="add mod">
          <ac:chgData name="Philippe Baucour" userId="5102170ae7533958" providerId="LiveId" clId="{1601E6E7-CA79-4409-AD99-5386FB3F24AE}" dt="2024-08-25T12:36:16.755" v="1624" actId="14100"/>
          <ac:picMkLst>
            <pc:docMk/>
            <pc:sldMk cId="2275997330" sldId="287"/>
            <ac:picMk id="13" creationId="{277FD061-D902-CE25-6179-D9375CFB392C}"/>
          </ac:picMkLst>
        </pc:picChg>
      </pc:sldChg>
      <pc:sldChg chg="modSp add del mod">
        <pc:chgData name="Philippe Baucour" userId="5102170ae7533958" providerId="LiveId" clId="{1601E6E7-CA79-4409-AD99-5386FB3F24AE}" dt="2024-08-25T12:36:42.500" v="1627" actId="47"/>
        <pc:sldMkLst>
          <pc:docMk/>
          <pc:sldMk cId="1695937145" sldId="288"/>
        </pc:sldMkLst>
        <pc:spChg chg="mod">
          <ac:chgData name="Philippe Baucour" userId="5102170ae7533958" providerId="LiveId" clId="{1601E6E7-CA79-4409-AD99-5386FB3F24AE}" dt="2024-08-23T07:22:29.340" v="731" actId="20577"/>
          <ac:spMkLst>
            <pc:docMk/>
            <pc:sldMk cId="1695937145" sldId="288"/>
            <ac:spMk id="2" creationId="{99380B92-D1BD-920D-9DDD-DE700497E6B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33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79,'225'13,"-131"-5,289 8,-289-17,-1-4,101-20,-49-4,147-21,-221 45,139 8,-151 6,-42-5,0-2,24 2,110-5,-134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42.1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0,'6'1,"0"0,0 0,0 1,-1-1,8 4,8 2,31 5,91 7,-100-15,18 0,77-4,35 0,-154 3,-3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59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1 174,'32'2,"1"1,33 8,20 2,33-4,0-6,0-5,0-6,0-4,-1-6,132-37,-171 36,-25 7,-1-3,64-26,-99 34,0 1,0 1,0 0,0 1,1 2,19-2,117 5,-62 2,-21-4,-26-1,0 3,0 1,71 13,-54-4,0-3,69 0,18 2,-83-2,6 1,76-1,-119-9,77-1,0 4,144 22,-167-14,0-4,127-6,-79-2,-85 3,75 12,14-4,-18-2,-39 3,71 8,8 1,-18 0,-71-11,55 2,-92-8,-1 2,0 1,51 15,-57-14,29 10,-31-8,39 7,105 5,-151-19,0 2,-1-1,1 2,24 9,-40-13,0 0,1 1,-1-1,1 0,-1 0,0 0,1 0,-1 0,1 1,-1-1,1 0,-1 0,0 0,1 0,-1 0,1 0,-1 0,1 0,-1-1,1 1,-1 0,0 0,1 0,-1 0,1-1,-1 1,0 0,1 0,-1-1,0 1,1 0,-1 0,0-1,1 1,-1 0,0-1,0 1,1-1,-1 1,0-1,2-22,-2 19,-2-42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36.9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1 209,'886'0,"-794"-5,161-29,-56 5,-141 23,230-32,-153 6,-81 19,89-13,-105 22,210-16,-186 18,0 3,65 9,-1 0,-79-8,72 13,-111-14,-1 0,1 1,-1-1,0 1,0 0,0 1,0 0,0-1,-1 1,1 1,-1-1,0 1,8 7,-10-4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42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78,'274'-22,"-188"19,1507-30,-1112 34,307-2,-491-8,138-1,262 70,-475-32,-150-23,77-4,32 1,-104 7,35 1,66-1,19 1,-188-10,0 0,1 1,-1 0,-1 1,1-1,11 5,-16-4,0-1,0 1,0 0,-1 0,1 0,-1 1,1-1,-1 1,0 0,0 0,0 0,-1 0,1 0,0 1,2 5,27 49,-27-44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2123"/>
                </a:solidFill>
                <a:effectLst/>
                <a:latin typeface="Inter"/>
              </a:rPr>
              <a:t>The data scientists who created the newsletter would like to understand better the behavior of the users visiting their website. </a:t>
            </a:r>
          </a:p>
          <a:p>
            <a:pPr algn="l"/>
            <a:r>
              <a:rPr lang="en-US" b="0" i="0" dirty="0">
                <a:solidFill>
                  <a:srgbClr val="1F2123"/>
                </a:solidFill>
                <a:effectLst/>
                <a:latin typeface="Inter"/>
              </a:rPr>
              <a:t>They would like to know if it's possible to build a model that predicts if a given user will subscribe to the newsletter, by using just a few information about the user. </a:t>
            </a:r>
          </a:p>
          <a:p>
            <a:pPr algn="l"/>
            <a:r>
              <a:rPr lang="en-US" b="0" i="0" dirty="0">
                <a:solidFill>
                  <a:srgbClr val="1F2123"/>
                </a:solidFill>
                <a:effectLst/>
                <a:latin typeface="Inter"/>
              </a:rPr>
              <a:t>They would like to analyze the parameters of the model to highlight features that are important to explain the behavior of the users, and maybe discover a new lever for action to improve the newsletter's conversion rate.</a:t>
            </a:r>
          </a:p>
          <a:p>
            <a:pPr algn="l"/>
            <a:r>
              <a:rPr lang="en-US" b="0" i="0" dirty="0">
                <a:solidFill>
                  <a:srgbClr val="1F2123"/>
                </a:solidFill>
                <a:effectLst/>
                <a:latin typeface="Inter"/>
              </a:rPr>
              <a:t>They designed a competition aiming at building a model that allows to predict the </a:t>
            </a:r>
            <a:r>
              <a:rPr lang="en-US" b="0" i="1" dirty="0">
                <a:solidFill>
                  <a:srgbClr val="1F2123"/>
                </a:solidFill>
                <a:effectLst/>
                <a:latin typeface="Inter"/>
              </a:rPr>
              <a:t>conversions</a:t>
            </a:r>
            <a:r>
              <a:rPr lang="en-US" b="0" i="0" dirty="0">
                <a:solidFill>
                  <a:srgbClr val="1F2123"/>
                </a:solidFill>
                <a:effectLst/>
                <a:latin typeface="Inter"/>
              </a:rPr>
              <a:t> (i.e. when a user will subscribe to the newsletter). </a:t>
            </a:r>
          </a:p>
          <a:p>
            <a:pPr algn="l"/>
            <a:r>
              <a:rPr lang="en-US" b="0" i="0">
                <a:solidFill>
                  <a:srgbClr val="1F2123"/>
                </a:solidFill>
                <a:effectLst/>
                <a:latin typeface="Inter"/>
              </a:rPr>
              <a:t>To </a:t>
            </a:r>
            <a:r>
              <a:rPr lang="en-US" b="0" i="0" dirty="0">
                <a:solidFill>
                  <a:srgbClr val="1F2123"/>
                </a:solidFill>
                <a:effectLst/>
                <a:latin typeface="Inter"/>
              </a:rPr>
              <a:t>do so, they open-sourced a dataset containing some data about the traffic on their website</a:t>
            </a:r>
            <a:r>
              <a:rPr lang="en-US" b="0" i="0">
                <a:solidFill>
                  <a:srgbClr val="1F2123"/>
                </a:solidFill>
                <a:effectLst/>
                <a:latin typeface="Inter"/>
              </a:rPr>
              <a:t>. </a:t>
            </a:r>
          </a:p>
          <a:p>
            <a:pPr algn="l"/>
            <a:r>
              <a:rPr lang="en-US" b="0" i="0">
                <a:solidFill>
                  <a:srgbClr val="1F2123"/>
                </a:solidFill>
                <a:effectLst/>
                <a:latin typeface="Inter"/>
              </a:rPr>
              <a:t>To </a:t>
            </a:r>
            <a:r>
              <a:rPr lang="en-US" b="0" i="0" dirty="0">
                <a:solidFill>
                  <a:srgbClr val="1F2123"/>
                </a:solidFill>
                <a:effectLst/>
                <a:latin typeface="Inter"/>
              </a:rPr>
              <a:t>assess the rankings of the different competing teams, they decided to use the </a:t>
            </a:r>
            <a:r>
              <a:rPr lang="en-US" b="1" i="0" dirty="0">
                <a:solidFill>
                  <a:srgbClr val="1F2123"/>
                </a:solidFill>
                <a:effectLst/>
                <a:latin typeface="Inter"/>
              </a:rPr>
              <a:t>f1-score</a:t>
            </a:r>
            <a:r>
              <a:rPr lang="en-US" b="0" i="0" dirty="0">
                <a:solidFill>
                  <a:srgbClr val="1F2123"/>
                </a:solidFill>
                <a:effectLst/>
                <a:latin typeface="Inter"/>
              </a:rPr>
              <a:t>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defined are effective: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the type of algorithm used (supervised or unsupervised machine learning)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Design of a data preparation pipeline for algorithm training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Quality of the clustering optimization (method of choice of the K indicator for K—Mean or Epsilon for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DBScan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Cleanliness of the code (respect of PEP8 standards in Python)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Performance of the programmed algorithm (determined by analysis of R2 for regression, F1_Score for classification, use of K—Fold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Crossvalidation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verification tests for overfitting or underfitting)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performance of Machine Learning algorithms is optimized: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criteria for evaluating the performance of an algorithm (choice of an F1_Score or sensitivity for classification according to the type of problem, for example)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Measured indicators are better than in the previous version (comparison of the new model with what is already in place)</a:t>
            </a:r>
          </a:p>
          <a:p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analyses are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acurate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the recommendations made are relevant.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55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1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Quick_View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2 The main problem : Highly unbalanced target 3%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 Outliers are mostly in both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``age``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and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total_page_visited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features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17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1 6% of duplicated observations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2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total_pages_visited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is NOT symmetrical =&gt; 1,5xIQR rather than 3x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σ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 Correlation between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total_page_visited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et converted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27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Parler de </a:t>
            </a:r>
            <a:r>
              <a:rPr lang="fr-FR" dirty="0" err="1"/>
              <a:t>precision</a:t>
            </a:r>
            <a:r>
              <a:rPr lang="fr-FR" dirty="0"/>
              <a:t>, recall, F1</a:t>
            </a:r>
          </a:p>
          <a:p>
            <a:r>
              <a:rPr lang="fr-FR" dirty="0"/>
              <a:t>Fau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228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</a:t>
            </a:r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classifications</a:t>
            </a:r>
          </a:p>
          <a:p>
            <a:endParaRPr lang="en-US" b="1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important de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si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favoriser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Recall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ou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la Precision car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métrique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dont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va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suivre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l'évolue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lors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des runs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successifs</a:t>
            </a:r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Si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pas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entre Precision et Recall, prendre F1 Score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Recall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means to bring back or remember.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terminology comes from information retrieval where it's usually being applied to a result set from a query.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sense of it is : how much of the set of right answers was retrieved by the query? How much of it was recalled?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medicaments</a:t>
            </a:r>
          </a:p>
          <a:p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colonne de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dtorite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 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 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haut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{TN}{TN+FP}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retrouve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 recall 63/(63+28) = 0,69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la </a:t>
            </a:r>
            <a:r>
              <a:rPr lang="fr-FR" dirty="0" err="1"/>
              <a:t>precision</a:t>
            </a:r>
            <a:r>
              <a:rPr lang="fr-FR" dirty="0"/>
              <a:t> 63/(63+10) = 0,86</a:t>
            </a:r>
          </a:p>
          <a:p>
            <a:endParaRPr lang="fr-FR" b="1" dirty="0"/>
          </a:p>
          <a:p>
            <a:r>
              <a:rPr lang="fr-FR" b="1" dirty="0"/>
              <a:t>Courbe ROC</a:t>
            </a:r>
            <a:r>
              <a:rPr lang="fr-FR" dirty="0"/>
              <a:t> : Cette courbe montre le compromis entre le True Positive Rate (Recall, TP/(TP+FN), ligne bas, proportion de vrais positifs détectés par rapport à tous les positifs réels, taux élevé préférable) en ordonnée et le False Positive Rate (FP/(FP+TN, ligne haut, proportion de faux positifs par rapport à tous les négatifs réels, se sont de fausses alarmes, taux bas préférable) en abscisse pour différents seuils de décision. Le seuil passe de 1 à 0 quand on va de la gauche vers la droite. </a:t>
            </a:r>
          </a:p>
          <a:p>
            <a:r>
              <a:rPr lang="fr-FR" dirty="0"/>
              <a:t>Seuil =1 =&gt; On classe tout en 0.  Pas de vrais positif détecté (TPR=0)               aucun faux négatif (FPR=0) car tout est classé négatif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Seuil = 0 =&gt; On classe tout en 1. Tous les vrais positifs sont détectés (TPR=1) mais tous les négatifs réel sont mal classés en 1 (FPR=1)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Quand on passe le seuil de 1 à 0, le TPR (y) augmente ainsi que le FPR</a:t>
            </a:r>
          </a:p>
          <a:p>
            <a:r>
              <a:rPr lang="fr-FR" b="1" dirty="0"/>
              <a:t>AUC</a:t>
            </a:r>
            <a:r>
              <a:rPr lang="fr-FR" dirty="0"/>
              <a:t> : L'AUC calculée est une seule valeur entre 0 et 1. Un AUC de 0.5 indique que le modèle n'est pas meilleur qu'un tirage au sort aléatoire. Un AUC de 1.0 indique une séparation parfaite entre les classes 0 et 1.</a:t>
            </a:r>
          </a:p>
          <a:p>
            <a:endParaRPr lang="fr-FR" dirty="0"/>
          </a:p>
          <a:p>
            <a:r>
              <a:rPr lang="fr-FR" dirty="0"/>
              <a:t>Expliquer pourquoi faut ROC + AUC 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1 - L'AUC n'indique pas comment la performance change avec différents seuils.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2 - Choix du seuil. </a:t>
            </a:r>
            <a:r>
              <a:rPr lang="fr-FR" sz="1800">
                <a:effectLst/>
                <a:latin typeface="Courier New" panose="02070309020205020404" pitchFamily="49" charset="0"/>
              </a:rPr>
              <a:t>La 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courbe ROC permet de choisir un </a:t>
            </a:r>
            <a:r>
              <a:rPr lang="fr-FR" sz="1800">
                <a:effectLst/>
                <a:latin typeface="Courier New" panose="02070309020205020404" pitchFamily="49" charset="0"/>
              </a:rPr>
              <a:t>seuil en 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fonction des priorités (maximiser TPR, minimiser FPR, etc.). Crucial quand le coût d'une erreur est important (médecine, où les faux négatifs sont plus coûteux que les faux positifs).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3 - Interprétation du modèle : la courbe ROC permet d'identifier les points où le modèle a un comportement instable ou des performances contre-intuitives</a:t>
            </a:r>
          </a:p>
          <a:p>
            <a:endParaRPr lang="fr-FR" dirty="0"/>
          </a:p>
          <a:p>
            <a:r>
              <a:rPr lang="fr-FR" dirty="0"/>
              <a:t>Le paramètre qui pèse le plus (positivement) c'est le nb de pages vues</a:t>
            </a:r>
          </a:p>
          <a:p>
            <a:r>
              <a:rPr lang="fr-FR" dirty="0"/>
              <a:t>Celui qui pèse le plus négativement c'est le fait que le lecteur soit chinois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Bref, on a tout intérêt à concevoir les pages de telle sorte que si on en lit une on en lit 5 (</a:t>
            </a:r>
            <a:r>
              <a:rPr lang="fr-FR" dirty="0" err="1"/>
              <a:t>Curly</a:t>
            </a:r>
            <a:r>
              <a:rPr lang="fr-FR" dirty="0"/>
              <a:t> </a:t>
            </a:r>
            <a:r>
              <a:rPr lang="fr-FR" dirty="0" err="1"/>
              <a:t>effect</a:t>
            </a:r>
            <a:r>
              <a:rPr lang="fr-FR" dirty="0"/>
              <a:t>, </a:t>
            </a:r>
            <a:r>
              <a:rPr lang="fr-FR" dirty="0" err="1"/>
              <a:t>bliss</a:t>
            </a:r>
            <a:r>
              <a:rPr lang="fr-FR" dirty="0"/>
              <a:t> point)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Faut sans doute faire une newsletter en chinois</a:t>
            </a:r>
          </a:p>
          <a:p>
            <a:endParaRPr lang="fr-FR" dirty="0"/>
          </a:p>
          <a:p>
            <a:r>
              <a:rPr lang="fr-FR" dirty="0"/>
              <a:t>Dans des situations de données déséquilibrées, la précision n'est pas une métrique fiable pour évaluer la performance du modèle.</a:t>
            </a:r>
          </a:p>
          <a:p>
            <a:r>
              <a:rPr lang="fr-FR" dirty="0"/>
              <a:t>L'AUC, le rappel et le F1-score sont de meilleures métriques pour juger de la qualité du modèle, car ils montrent l'incapacité du "</a:t>
            </a:r>
            <a:r>
              <a:rPr lang="fr-FR" dirty="0" err="1"/>
              <a:t>dummy</a:t>
            </a:r>
            <a:r>
              <a:rPr lang="fr-FR" dirty="0"/>
              <a:t>" modèle à capturer la classe minoritaire</a:t>
            </a:r>
          </a:p>
          <a:p>
            <a:endParaRPr lang="fr-FR" dirty="0"/>
          </a:p>
          <a:p>
            <a:r>
              <a:rPr lang="fr-FR" dirty="0"/>
              <a:t>Si on a un </a:t>
            </a:r>
            <a:r>
              <a:rPr lang="fr-FR" dirty="0" err="1"/>
              <a:t>dummy</a:t>
            </a:r>
            <a:r>
              <a:rPr lang="fr-FR" dirty="0"/>
              <a:t> modèle qui répond 0 (not </a:t>
            </a:r>
            <a:r>
              <a:rPr lang="fr-FR" dirty="0" err="1"/>
              <a:t>converted</a:t>
            </a:r>
            <a:r>
              <a:rPr lang="fr-FR" dirty="0"/>
              <a:t>) dans 100% des cas, on a un truc du style</a:t>
            </a:r>
          </a:p>
          <a:p>
            <a:r>
              <a:rPr lang="fr-FR" dirty="0"/>
              <a:t>------------</a:t>
            </a:r>
          </a:p>
          <a:p>
            <a:r>
              <a:rPr lang="fr-FR" dirty="0"/>
              <a:t>97% | 0%  | 0</a:t>
            </a:r>
          </a:p>
          <a:p>
            <a:r>
              <a:rPr lang="fr-FR" dirty="0"/>
              <a:t>------------    true labels</a:t>
            </a:r>
          </a:p>
          <a:p>
            <a:r>
              <a:rPr lang="fr-FR" dirty="0"/>
              <a:t>3%   | 0%  | 1 </a:t>
            </a:r>
          </a:p>
          <a:p>
            <a:r>
              <a:rPr lang="fr-FR" dirty="0"/>
              <a:t>------------</a:t>
            </a:r>
          </a:p>
          <a:p>
            <a:r>
              <a:rPr lang="fr-FR" dirty="0"/>
              <a:t>   0      1</a:t>
            </a:r>
          </a:p>
          <a:p>
            <a:r>
              <a:rPr lang="fr-FR" dirty="0" err="1"/>
              <a:t>predicted</a:t>
            </a:r>
            <a:r>
              <a:rPr lang="fr-FR" dirty="0"/>
              <a:t> labels</a:t>
            </a:r>
          </a:p>
          <a:p>
            <a:endParaRPr lang="fr-FR" dirty="0"/>
          </a:p>
          <a:p>
            <a:r>
              <a:rPr lang="fr-FR" dirty="0"/>
              <a:t>La courbe ROC serait la </a:t>
            </a:r>
            <a:r>
              <a:rPr lang="fr-FR" dirty="0" err="1"/>
              <a:t>diag</a:t>
            </a:r>
            <a:endParaRPr lang="fr-FR" dirty="0"/>
          </a:p>
          <a:p>
            <a:r>
              <a:rPr lang="fr-FR" dirty="0"/>
              <a:t>L'AUC = 0.5</a:t>
            </a:r>
          </a:p>
          <a:p>
            <a:endParaRPr lang="fr-FR" dirty="0"/>
          </a:p>
          <a:p>
            <a:r>
              <a:rPr lang="fr-FR" dirty="0"/>
              <a:t>Très bonne précision quand il faut détecter des 0 (97/97+3) mais incapable de détecter le moindre 1</a:t>
            </a:r>
          </a:p>
          <a:p>
            <a:r>
              <a:rPr lang="fr-FR" b="1" dirty="0"/>
              <a:t>Faut trouver le bon compromis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46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Test sous </a:t>
            </a:r>
            <a:r>
              <a:rPr lang="fr-FR" dirty="0" err="1"/>
              <a:t>Colab</a:t>
            </a:r>
            <a:r>
              <a:rPr lang="fr-FR" dirty="0"/>
              <a:t> avec </a:t>
            </a:r>
            <a:r>
              <a:rPr lang="fr-FR" dirty="0" err="1"/>
              <a:t>pycaret</a:t>
            </a:r>
            <a:r>
              <a:rPr lang="fr-FR" dirty="0"/>
              <a:t> : </a:t>
            </a:r>
          </a:p>
          <a:p>
            <a:r>
              <a:rPr lang="fr-FR" dirty="0"/>
              <a:t>https://colab.research.google.com/drive/1nR0YZLl1J8JNjm_Toky2HNsVDBkTdiXZ?hl=fr</a:t>
            </a:r>
          </a:p>
          <a:p>
            <a:endParaRPr lang="fr-FR" dirty="0"/>
          </a:p>
          <a:p>
            <a:r>
              <a:rPr lang="fr-FR" dirty="0" err="1"/>
              <a:t>Hyperparameter</a:t>
            </a:r>
            <a:r>
              <a:rPr lang="fr-FR" dirty="0"/>
              <a:t> Tuning in Python</a:t>
            </a:r>
          </a:p>
          <a:p>
            <a:r>
              <a:rPr lang="fr-FR" dirty="0"/>
              <a:t>https://neptune.ai/blog/hyperparameter-tuning-in-python-complete-guide</a:t>
            </a:r>
          </a:p>
          <a:p>
            <a:endParaRPr lang="fr-FR" dirty="0"/>
          </a:p>
          <a:p>
            <a:pPr>
              <a:tabLst>
                <a:tab pos="233362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	: The recipe</a:t>
            </a:r>
          </a:p>
          <a:p>
            <a:pPr>
              <a:tabLst>
                <a:tab pos="233362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Engineering	: The secret sauce</a:t>
            </a:r>
          </a:p>
          <a:p>
            <a:pPr>
              <a:tabLst>
                <a:tab pos="233362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	: The first taste</a:t>
            </a:r>
          </a:p>
          <a:p>
            <a:pPr>
              <a:tabLst>
                <a:tab pos="233362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Analysis	: The critics' score</a:t>
            </a:r>
          </a:p>
          <a:p>
            <a:pPr>
              <a:tabLst>
                <a:tab pos="233362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&amp; App	: Sharing with friends</a:t>
            </a:r>
          </a:p>
          <a:p>
            <a:pPr>
              <a:tabLst>
                <a:tab pos="2333625" algn="l"/>
              </a:tabLs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Deployment Monitoring	: Serve the dish, maintain quality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09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40tude/fullstack_mars_2024_3/tree/main/05_supervised_ML/99_Project_Conversion_rate_challenge" TargetMode="External"/><Relationship Id="rId4" Type="http://schemas.openxmlformats.org/officeDocument/2006/relationships/hyperlink" Target="https://app.jedha.co/course/projects-supervised-machine-learning-ft/conversion-rate-challenge-f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5" Type="http://schemas.openxmlformats.org/officeDocument/2006/relationships/image" Target="../media/image26.png"/><Relationship Id="rId10" Type="http://schemas.openxmlformats.org/officeDocument/2006/relationships/image" Target="../media/image16.png"/><Relationship Id="rId4" Type="http://schemas.openxmlformats.org/officeDocument/2006/relationships/image" Target="../media/image19.sv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Conversion Rate Challenge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" y="3602038"/>
            <a:ext cx="11966448" cy="1655762"/>
          </a:xfrm>
        </p:spPr>
        <p:txBody>
          <a:bodyPr>
            <a:normAutofit lnSpcReduction="10000"/>
          </a:bodyPr>
          <a:lstStyle/>
          <a:p>
            <a:pPr algn="l">
              <a:tabLst>
                <a:tab pos="625475" algn="l"/>
              </a:tabLst>
            </a:pPr>
            <a:r>
              <a:rPr lang="fr-FR" sz="1300" dirty="0" err="1"/>
              <a:t>author</a:t>
            </a:r>
            <a:r>
              <a:rPr lang="fr-FR" sz="1300" dirty="0"/>
              <a:t>	: </a:t>
            </a:r>
            <a:r>
              <a:rPr lang="fr-FR" sz="1300" dirty="0">
                <a:hlinkClick r:id="rId3"/>
              </a:rPr>
              <a:t>philippe.baucour@gmail.com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300" dirty="0" err="1"/>
              <a:t>specs</a:t>
            </a:r>
            <a:r>
              <a:rPr lang="fr-FR" sz="1300" dirty="0"/>
              <a:t>	: </a:t>
            </a:r>
            <a:r>
              <a:rPr lang="fr-FR" sz="1300" dirty="0">
                <a:hlinkClick r:id="rId4"/>
              </a:rPr>
              <a:t>https://app.jedha.co/course/projects-supervised-machine-learning-ft/conversion-rate-challenge-ft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400" dirty="0"/>
              <a:t>files	: </a:t>
            </a:r>
            <a:r>
              <a:rPr lang="fr-FR" sz="1300" dirty="0">
                <a:hlinkClick r:id="rId5"/>
              </a:rPr>
              <a:t>https://github.com/40tude/fullstack_mars_2024_3/tree/main/05_supervised_ML/99_Project_Conversion_rate_challenge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en-US" sz="1300" dirty="0"/>
              <a:t>The content of the following slides is mainly a cut-and-paste of what's already available in the project notebook(s). </a:t>
            </a:r>
            <a:r>
              <a:rPr lang="en-US" sz="1300"/>
              <a:t>The idea is that the slides can be used to guide and frame the presentation and discussion.</a:t>
            </a:r>
            <a:endParaRPr lang="fr-FR" sz="13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709DB7-D1CC-202C-4B86-9C914DE9B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0305" y="203969"/>
            <a:ext cx="2348919" cy="2669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600" dirty="0" err="1"/>
              <a:t>quick_view</a:t>
            </a:r>
            <a:r>
              <a:rPr lang="fr-FR" sz="1600" dirty="0"/>
              <a:t>() ?</a:t>
            </a:r>
          </a:p>
          <a:p>
            <a:r>
              <a:rPr lang="fr-FR" sz="1600" dirty="0"/>
              <a:t>the pipe of the </a:t>
            </a:r>
            <a:r>
              <a:rPr lang="fr-FR" sz="1600" dirty="0" err="1"/>
              <a:t>baseline</a:t>
            </a:r>
            <a:r>
              <a:rPr lang="fr-FR" sz="1600"/>
              <a:t> mode ?</a:t>
            </a:r>
            <a:endParaRPr lang="fr-FR" sz="1600" dirty="0"/>
          </a:p>
          <a:p>
            <a:r>
              <a:rPr lang="fr-FR" sz="1600" dirty="0" err="1"/>
              <a:t>framework</a:t>
            </a:r>
            <a:r>
              <a:rPr lang="fr-FR" sz="16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03A3BE-489A-CD6C-5519-3A9F2653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51858"/>
            <a:ext cx="11765280" cy="4666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14:cNvPr>
              <p14:cNvContentPartPr/>
              <p14:nvPr/>
            </p14:nvContentPartPr>
            <p14:xfrm>
              <a:off x="7103423" y="2926322"/>
              <a:ext cx="757080" cy="421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9423" y="2818682"/>
                <a:ext cx="864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14:cNvPr>
              <p14:cNvContentPartPr/>
              <p14:nvPr/>
            </p14:nvContentPartPr>
            <p14:xfrm>
              <a:off x="1542143" y="4414922"/>
              <a:ext cx="254880" cy="234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8143" y="4306922"/>
                <a:ext cx="3625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14:cNvPr>
              <p14:cNvContentPartPr/>
              <p14:nvPr/>
            </p14:nvContentPartPr>
            <p14:xfrm>
              <a:off x="5452103" y="4945922"/>
              <a:ext cx="2044800" cy="12708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8463" y="4837922"/>
                <a:ext cx="21524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14:cNvPr>
              <p14:cNvContentPartPr/>
              <p14:nvPr/>
            </p14:nvContentPartPr>
            <p14:xfrm>
              <a:off x="10098983" y="5499962"/>
              <a:ext cx="1075680" cy="7524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45343" y="5391962"/>
                <a:ext cx="11833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14:cNvPr>
              <p14:cNvContentPartPr/>
              <p14:nvPr/>
            </p14:nvContentPartPr>
            <p14:xfrm>
              <a:off x="2122103" y="5567642"/>
              <a:ext cx="2162160" cy="9540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68463" y="5460002"/>
                <a:ext cx="226980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B263-F466-620B-D79F-98E1228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1/2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22B210-A511-3113-7B90-0BDE1E115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929214"/>
            <a:ext cx="6915993" cy="1429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73A76093-B4E0-EEA8-86CC-DCCF03CCC8C3}"/>
              </a:ext>
            </a:extLst>
          </p:cNvPr>
          <p:cNvSpPr/>
          <p:nvPr/>
        </p:nvSpPr>
        <p:spPr>
          <a:xfrm rot="2468856">
            <a:off x="-763521" y="41800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C4287C8-AF70-B757-EF89-AE1D42B62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791" y="1519178"/>
            <a:ext cx="3809994" cy="14894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BA5E3D-A3EA-D9BD-B99D-3A8E9E50B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28" y="2951258"/>
            <a:ext cx="3602712" cy="2513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que 15" descr="Badge 1 avec un remplissage uni">
            <a:extLst>
              <a:ext uri="{FF2B5EF4-FFF2-40B4-BE49-F238E27FC236}">
                <a16:creationId xmlns:a16="http://schemas.microsoft.com/office/drawing/2014/main" id="{5268AC1D-D4FA-AE46-453F-AF128164B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1791" y="546158"/>
            <a:ext cx="914400" cy="914400"/>
          </a:xfrm>
          <a:prstGeom prst="rect">
            <a:avLst/>
          </a:prstGeom>
        </p:spPr>
      </p:pic>
      <p:pic>
        <p:nvPicPr>
          <p:cNvPr id="14" name="Espace réservé du contenu 13" descr="Badge avec un remplissage uni">
            <a:extLst>
              <a:ext uri="{FF2B5EF4-FFF2-40B4-BE49-F238E27FC236}">
                <a16:creationId xmlns:a16="http://schemas.microsoft.com/office/drawing/2014/main" id="{DD6BA3D8-3BD0-4B52-EF54-33BDEDDD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316" y="3450548"/>
            <a:ext cx="914400" cy="914400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B227373-A969-BE8F-04D1-CB48F636B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9289" y="3883424"/>
            <a:ext cx="4261525" cy="2838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phique 3" descr="Badge 4 avec un remplissage uni">
            <a:extLst>
              <a:ext uri="{FF2B5EF4-FFF2-40B4-BE49-F238E27FC236}">
                <a16:creationId xmlns:a16="http://schemas.microsoft.com/office/drawing/2014/main" id="{36AA1E3C-67C6-E98D-245D-FD2771AABD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059155" y="4795843"/>
            <a:ext cx="914400" cy="914400"/>
          </a:xfrm>
          <a:prstGeom prst="rect">
            <a:avLst/>
          </a:prstGeom>
        </p:spPr>
      </p:pic>
      <p:pic>
        <p:nvPicPr>
          <p:cNvPr id="18" name="Graphique 17" descr="Badge 3 avec un remplissage uni">
            <a:extLst>
              <a:ext uri="{FF2B5EF4-FFF2-40B4-BE49-F238E27FC236}">
                <a16:creationId xmlns:a16="http://schemas.microsoft.com/office/drawing/2014/main" id="{C04E2636-71BD-60C0-D0F2-2AC1A33B79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72484" y="4338643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ABCC020-379D-DCB4-CD9D-F6FB97130E9E}"/>
              </a:ext>
            </a:extLst>
          </p:cNvPr>
          <p:cNvSpPr txBox="1"/>
          <p:nvPr/>
        </p:nvSpPr>
        <p:spPr>
          <a:xfrm>
            <a:off x="5948139" y="234012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quick_view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3155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B263-F466-620B-D79F-98E1228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2/2</a:t>
            </a:r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73A76093-B4E0-EEA8-86CC-DCCF03CCC8C3}"/>
              </a:ext>
            </a:extLst>
          </p:cNvPr>
          <p:cNvSpPr/>
          <p:nvPr/>
        </p:nvSpPr>
        <p:spPr>
          <a:xfrm rot="2468856">
            <a:off x="-763521" y="41800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17" descr="Badge 3 avec un remplissage uni">
            <a:extLst>
              <a:ext uri="{FF2B5EF4-FFF2-40B4-BE49-F238E27FC236}">
                <a16:creationId xmlns:a16="http://schemas.microsoft.com/office/drawing/2014/main" id="{C04E2636-71BD-60C0-D0F2-2AC1A33B7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39" y="3126422"/>
            <a:ext cx="914400" cy="914400"/>
          </a:xfrm>
          <a:prstGeom prst="rect">
            <a:avLst/>
          </a:prstGeom>
        </p:spPr>
      </p:pic>
      <p:pic>
        <p:nvPicPr>
          <p:cNvPr id="14" name="Espace réservé du contenu 13" descr="Badge avec un remplissage uni">
            <a:extLst>
              <a:ext uri="{FF2B5EF4-FFF2-40B4-BE49-F238E27FC236}">
                <a16:creationId xmlns:a16="http://schemas.microsoft.com/office/drawing/2014/main" id="{DD6BA3D8-3BD0-4B52-EF54-33BDEDDD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8395" y="4544072"/>
            <a:ext cx="914400" cy="914400"/>
          </a:xfrm>
        </p:spPr>
      </p:pic>
      <p:pic>
        <p:nvPicPr>
          <p:cNvPr id="22" name="Graphique 21" descr="Badge 5 avec un remplissage uni">
            <a:extLst>
              <a:ext uri="{FF2B5EF4-FFF2-40B4-BE49-F238E27FC236}">
                <a16:creationId xmlns:a16="http://schemas.microsoft.com/office/drawing/2014/main" id="{8F8BCC4E-69C8-36E4-A8F1-744730E4E9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059155" y="5680273"/>
            <a:ext cx="914400" cy="9144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A3B5C4D-F1EC-4B2C-CB1A-2226882156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868" y="933350"/>
            <a:ext cx="4042202" cy="2838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que 27" descr="Badge 4 avec un remplissage uni">
            <a:extLst>
              <a:ext uri="{FF2B5EF4-FFF2-40B4-BE49-F238E27FC236}">
                <a16:creationId xmlns:a16="http://schemas.microsoft.com/office/drawing/2014/main" id="{7FA6199A-223A-E76C-241D-28F199316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059155" y="4795843"/>
            <a:ext cx="914400" cy="9144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0C443D2-D44B-2CF1-CB78-C08A25DDC9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868" y="3877009"/>
            <a:ext cx="5067683" cy="28588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F5B5DC52-E3A0-9A53-BD73-E4250793CB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21558" y="5724159"/>
            <a:ext cx="3152742" cy="629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C33A6592-48F5-8271-0AF2-BF97356E61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7929" y="143657"/>
            <a:ext cx="4464452" cy="2915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E8A1DB4-F5C3-68AA-BE3B-A732611B7C5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14022" y="3198931"/>
            <a:ext cx="3648359" cy="572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que 15" descr="Badge 1 avec un remplissage uni">
            <a:extLst>
              <a:ext uri="{FF2B5EF4-FFF2-40B4-BE49-F238E27FC236}">
                <a16:creationId xmlns:a16="http://schemas.microsoft.com/office/drawing/2014/main" id="{5268AC1D-D4FA-AE46-453F-AF128164B6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85403" y="10817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CE876-5991-FF0D-42A5-8357293B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4FF7DD-70F1-07F3-59A0-7A0B1ABE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LogisticRegression</a:t>
            </a:r>
            <a:r>
              <a:rPr lang="fr-FR" dirty="0"/>
              <a:t>() + </a:t>
            </a:r>
            <a:r>
              <a:rPr lang="fr-FR" dirty="0" err="1"/>
              <a:t>PolynomialFeatures</a:t>
            </a:r>
            <a:r>
              <a:rPr lang="fr-FR" dirty="0"/>
              <a:t>() [</a:t>
            </a:r>
            <a:r>
              <a:rPr lang="fr-FR" sz="2400" dirty="0" err="1"/>
              <a:t>optional</a:t>
            </a:r>
            <a:r>
              <a:rPr lang="fr-FR" dirty="0"/>
              <a:t>]</a:t>
            </a:r>
          </a:p>
          <a:p>
            <a:r>
              <a:rPr lang="fr-FR" dirty="0" err="1"/>
              <a:t>GridSearchCV</a:t>
            </a:r>
            <a:r>
              <a:rPr lang="fr-FR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6FCFE8-EF9A-3FA1-C1BF-8487722D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18" y="2368369"/>
            <a:ext cx="3581744" cy="13449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ECA835-5C52-2AA2-8A18-9F7B8EDBE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862" y="4079063"/>
            <a:ext cx="10648754" cy="2569244"/>
          </a:xfrm>
          <a:prstGeom prst="rect">
            <a:avLst/>
          </a:prstGeom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5B57056-4F68-4808-D3CC-7CE8D6BDFCAD}"/>
              </a:ext>
            </a:extLst>
          </p:cNvPr>
          <p:cNvSpPr/>
          <p:nvPr/>
        </p:nvSpPr>
        <p:spPr>
          <a:xfrm rot="5400000">
            <a:off x="583656" y="619691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6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7" t="4997" r="12822" b="4375"/>
          <a:stretch/>
        </p:blipFill>
        <p:spPr>
          <a:xfrm>
            <a:off x="8878691" y="2295603"/>
            <a:ext cx="2772896" cy="27564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cision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(Bayes posterior)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dictions (</a:t>
            </a:r>
            <a:r>
              <a:rPr lang="en-US" sz="1900" i="1" dirty="0"/>
              <a:t>par </a:t>
            </a:r>
            <a:r>
              <a:rPr lang="en-US" sz="1900" i="1" dirty="0" err="1"/>
              <a:t>colonne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prédit</a:t>
            </a:r>
            <a:r>
              <a:rPr lang="en-US" i="1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en-US" dirty="0" err="1"/>
              <a:t>colonne</a:t>
            </a:r>
            <a:r>
              <a:rPr lang="en-US" dirty="0"/>
              <a:t> de droite</a:t>
            </a:r>
          </a:p>
          <a:p>
            <a:r>
              <a:rPr lang="en-US" dirty="0"/>
              <a:t>Recall (rappel, </a:t>
            </a:r>
            <a:r>
              <a:rPr lang="en-US" dirty="0" err="1"/>
              <a:t>sensibilité</a:t>
            </a:r>
            <a:r>
              <a:rPr lang="en-US" dirty="0"/>
              <a:t>, True Positive Rate)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observations (</a:t>
            </a:r>
            <a:r>
              <a:rPr lang="en-US" sz="1900" i="1" dirty="0"/>
              <a:t>par </a:t>
            </a:r>
            <a:r>
              <a:rPr lang="en-US" sz="1900" i="1" dirty="0" err="1"/>
              <a:t>ligne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</a:t>
            </a:r>
            <a:r>
              <a:rPr lang="en-US" dirty="0" err="1"/>
              <a:t>ligne</a:t>
            </a:r>
            <a:r>
              <a:rPr lang="en-US" dirty="0"/>
              <a:t> du bas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Moyenne </a:t>
            </a:r>
            <a:r>
              <a:rPr lang="en-US" dirty="0" err="1"/>
              <a:t>harmonique</a:t>
            </a:r>
            <a:r>
              <a:rPr lang="en-US" dirty="0"/>
              <a:t> entre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st</a:t>
            </a:r>
            <a:r>
              <a:rPr lang="fr-FR" dirty="0"/>
              <a:t> </a:t>
            </a:r>
            <a:r>
              <a:rPr lang="fr-FR" dirty="0" err="1"/>
              <a:t>diag</a:t>
            </a:r>
            <a:r>
              <a:rPr lang="fr-FR" dirty="0"/>
              <a:t> over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lef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compare TP au total de la ligne ou de la colonne.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088FB5-2E18-ED3C-7463-994EA167060C}"/>
              </a:ext>
            </a:extLst>
          </p:cNvPr>
          <p:cNvSpPr txBox="1"/>
          <p:nvPr/>
        </p:nvSpPr>
        <p:spPr>
          <a:xfrm>
            <a:off x="9439930" y="1926271"/>
            <a:ext cx="170110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Prédictions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22BA34-6F23-5D64-E2F0-F006A3D44F3C}"/>
              </a:ext>
            </a:extLst>
          </p:cNvPr>
          <p:cNvSpPr txBox="1"/>
          <p:nvPr/>
        </p:nvSpPr>
        <p:spPr>
          <a:xfrm rot="16200000">
            <a:off x="7774542" y="3414423"/>
            <a:ext cx="18389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F975F5-2407-35C6-2EB3-6E1E4231DD1B}"/>
              </a:ext>
            </a:extLst>
          </p:cNvPr>
          <p:cNvSpPr txBox="1"/>
          <p:nvPr/>
        </p:nvSpPr>
        <p:spPr>
          <a:xfrm>
            <a:off x="4907693" y="5853797"/>
            <a:ext cx="36065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r>
              <a:rPr lang="fr-FR" dirty="0"/>
              <a:t>Lors des runs </a:t>
            </a:r>
            <a:r>
              <a:rPr lang="fr-FR"/>
              <a:t>successifs surveiller </a:t>
            </a:r>
          </a:p>
          <a:p>
            <a:r>
              <a:rPr lang="fr-FR" dirty="0"/>
              <a:t>comment la métrique choisie évolue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6ADED-F7D6-006E-5E1A-43C369CF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 2/2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6DD871-CBF0-D271-96DF-46F6D907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014413"/>
            <a:ext cx="2991277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852D71-26AB-6F66-97AE-D28506030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651" y="1014413"/>
            <a:ext cx="3176131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88AA2D-ECCB-5F44-7000-D26F7495D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796" y="1014413"/>
            <a:ext cx="4460490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E8AC127-CAC1-4246-6705-B442DE6F4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4151397"/>
            <a:ext cx="2991277" cy="23898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77FD061-D902-CE25-6179-D9375CFB3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1652" y="4151398"/>
            <a:ext cx="4410622" cy="23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9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80B92-D1BD-920D-9DDD-DE700497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4152AC8-9019-030C-B543-E5CD8E28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Ability to :</a:t>
            </a:r>
          </a:p>
          <a:p>
            <a:r>
              <a:rPr lang="en-US" dirty="0"/>
              <a:t>compare results from different models on the same dataset</a:t>
            </a:r>
          </a:p>
          <a:p>
            <a:r>
              <a:rPr lang="en-US" dirty="0"/>
              <a:t>test the same model but with different set of parameters</a:t>
            </a:r>
          </a:p>
          <a:p>
            <a:r>
              <a:rPr lang="en-US" dirty="0"/>
              <a:t>act as a host for more sophisticated code</a:t>
            </a:r>
          </a:p>
          <a:p>
            <a:pPr lvl="1"/>
            <a:r>
              <a:rPr lang="en-US" dirty="0"/>
              <a:t>Some template code are already in place but commented</a:t>
            </a:r>
          </a:p>
          <a:p>
            <a:r>
              <a:rPr lang="en-US" dirty="0"/>
              <a:t>provide ranges of values for parameters and find the best configuration for each model</a:t>
            </a:r>
          </a:p>
          <a:p>
            <a:pPr lvl="1"/>
            <a:r>
              <a:rPr lang="en-US" dirty="0"/>
              <a:t>It's supposed to be </a:t>
            </a:r>
            <a:r>
              <a:rPr lang="en-US" b="1" dirty="0"/>
              <a:t>declarative</a:t>
            </a:r>
            <a:r>
              <a:rPr lang="en-US" dirty="0"/>
              <a:t>, so you can quickly run a wide range of tests</a:t>
            </a:r>
          </a:p>
          <a:p>
            <a:pPr lvl="1"/>
            <a:r>
              <a:rPr lang="en-US" dirty="0"/>
              <a:t>No coding requested (if needed, coding can be done in an external file)</a:t>
            </a:r>
          </a:p>
          <a:p>
            <a:r>
              <a:rPr lang="en-US" dirty="0"/>
              <a:t>Being able to use, not only a model but a pipe of Transformers, Predictors</a:t>
            </a:r>
          </a:p>
          <a:p>
            <a:pPr lvl="1"/>
            <a:r>
              <a:rPr lang="en-US" dirty="0"/>
              <a:t>Again, this should be </a:t>
            </a:r>
            <a:r>
              <a:rPr lang="en-US" b="1" dirty="0"/>
              <a:t>declarative</a:t>
            </a:r>
            <a:r>
              <a:rPr lang="en-US" dirty="0"/>
              <a:t> with no coding </a:t>
            </a:r>
          </a:p>
          <a:p>
            <a:pPr lvl="1"/>
            <a:r>
              <a:rPr lang="en-US" dirty="0"/>
              <a:t>Allow some sort of preprocessing "per model"  </a:t>
            </a:r>
          </a:p>
          <a:p>
            <a:r>
              <a:rPr lang="en-US" dirty="0"/>
              <a:t>add some preprocessing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pPr lvl="1"/>
            <a:r>
              <a:rPr lang="en-US" dirty="0"/>
              <a:t>2 types of pre-processing exist, depending on the data on which they act (raw data,</a:t>
            </a:r>
            <a:br>
              <a:rPr lang="en-US" dirty="0"/>
            </a:br>
            <a:r>
              <a:rPr lang="en-US" dirty="0"/>
              <a:t>X and y </a:t>
            </a:r>
            <a:r>
              <a:rPr lang="en-US" dirty="0" err="1"/>
              <a:t>dataframes</a:t>
            </a:r>
            <a:r>
              <a:rPr lang="en-US" dirty="0"/>
              <a:t>)</a:t>
            </a:r>
          </a:p>
          <a:p>
            <a:r>
              <a:rPr lang="en-US" dirty="0"/>
              <a:t>add some features selection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r>
              <a:rPr lang="en-US" dirty="0"/>
              <a:t>add some feature engineering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r>
              <a:rPr lang="en-US" dirty="0"/>
              <a:t>Define train, test and validation sets in order to make sure we can test the best model on "unseen" observations</a:t>
            </a:r>
          </a:p>
          <a:p>
            <a:r>
              <a:rPr lang="en-US" dirty="0"/>
              <a:t>Save the benchmarks results into csv files</a:t>
            </a:r>
          </a:p>
          <a:p>
            <a:r>
              <a:rPr lang="en-US" dirty="0"/>
              <a:t>Save the predictions of the best model in order to send them to the leaderboard</a:t>
            </a:r>
          </a:p>
          <a:p>
            <a:r>
              <a:rPr lang="en-US" dirty="0"/>
              <a:t>...</a:t>
            </a:r>
          </a:p>
        </p:txBody>
      </p: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F9FB78CE-91DD-40A8-182C-E25A9108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94" y="134933"/>
            <a:ext cx="8611346" cy="983065"/>
          </a:xfrm>
          <a:prstGeom prst="rect">
            <a:avLst/>
          </a:prstGeom>
        </p:spPr>
      </p:pic>
      <p:pic>
        <p:nvPicPr>
          <p:cNvPr id="11" name="Image 10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780D1B08-8FC0-B150-FFA4-146441FCA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999" y="1490030"/>
            <a:ext cx="3642505" cy="700482"/>
          </a:xfrm>
          <a:prstGeom prst="rect">
            <a:avLst/>
          </a:prstGeom>
        </p:spPr>
      </p:pic>
      <p:pic>
        <p:nvPicPr>
          <p:cNvPr id="13" name="Image 12" descr="Une image contenant capture d’écran, texte, Police&#10;&#10;Description générée automatiquement">
            <a:extLst>
              <a:ext uri="{FF2B5EF4-FFF2-40B4-BE49-F238E27FC236}">
                <a16:creationId xmlns:a16="http://schemas.microsoft.com/office/drawing/2014/main" id="{1B066F4F-5C59-F532-E732-D4A3BBFDF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73" y="5832927"/>
            <a:ext cx="5693031" cy="79164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14D8A29-CF57-D12C-715A-891F21A57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077" y="2545162"/>
            <a:ext cx="4608427" cy="2933116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45BABB2-3EF1-61BA-328A-2DC1B6212357}"/>
              </a:ext>
            </a:extLst>
          </p:cNvPr>
          <p:cNvCxnSpPr>
            <a:cxnSpLocks/>
          </p:cNvCxnSpPr>
          <p:nvPr/>
        </p:nvCxnSpPr>
        <p:spPr>
          <a:xfrm>
            <a:off x="6918960" y="2670048"/>
            <a:ext cx="463296" cy="31628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FCD1322-158F-94B0-6A94-F038F9107155}"/>
              </a:ext>
            </a:extLst>
          </p:cNvPr>
          <p:cNvCxnSpPr>
            <a:cxnSpLocks/>
          </p:cNvCxnSpPr>
          <p:nvPr/>
        </p:nvCxnSpPr>
        <p:spPr>
          <a:xfrm>
            <a:off x="5522976" y="1572768"/>
            <a:ext cx="2813159" cy="2675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28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Don't mess </a:t>
            </a:r>
            <a:r>
              <a:rPr lang="fr-FR" dirty="0" err="1"/>
              <a:t>with</a:t>
            </a:r>
            <a:r>
              <a:rPr lang="fr-FR" dirty="0"/>
              <a:t> EDA (and Texas)</a:t>
            </a:r>
          </a:p>
          <a:p>
            <a:r>
              <a:rPr lang="fr-FR" dirty="0" err="1"/>
              <a:t>Getting</a:t>
            </a:r>
            <a:r>
              <a:rPr lang="fr-FR" dirty="0"/>
              <a:t> a </a:t>
            </a:r>
            <a:r>
              <a:rPr lang="fr-FR" dirty="0" err="1"/>
              <a:t>baseline</a:t>
            </a:r>
            <a:r>
              <a:rPr lang="fr-FR" dirty="0"/>
              <a:t> model </a:t>
            </a:r>
            <a:r>
              <a:rPr lang="fr-FR" dirty="0" err="1"/>
              <a:t>quickly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critical</a:t>
            </a:r>
            <a:endParaRPr lang="fr-FR" dirty="0"/>
          </a:p>
          <a:p>
            <a:r>
              <a:rPr lang="en-US" dirty="0"/>
              <a:t>Setting up metrics, </a:t>
            </a:r>
            <a:r>
              <a:rPr lang="en-US" dirty="0" err="1"/>
              <a:t>analysing</a:t>
            </a:r>
            <a:r>
              <a:rPr lang="en-US" dirty="0"/>
              <a:t> and monitoring them from the outset is essential</a:t>
            </a:r>
            <a:r>
              <a:rPr lang="fr-FR" dirty="0"/>
              <a:t> </a:t>
            </a:r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 err="1"/>
              <a:t>pycaret</a:t>
            </a:r>
            <a:r>
              <a:rPr lang="fr-FR" dirty="0"/>
              <a:t> (on </a:t>
            </a:r>
            <a:r>
              <a:rPr lang="fr-FR" dirty="0" err="1"/>
              <a:t>colab</a:t>
            </a:r>
            <a:r>
              <a:rPr lang="fr-FR" dirty="0"/>
              <a:t>) =&gt;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  <a:p>
            <a:pPr lvl="1"/>
            <a:r>
              <a:rPr lang="fr-FR" dirty="0"/>
              <a:t> </a:t>
            </a:r>
            <a:r>
              <a:rPr lang="fr-FR" dirty="0" err="1"/>
              <a:t>Hyperparameter</a:t>
            </a:r>
            <a:r>
              <a:rPr lang="fr-FR" dirty="0"/>
              <a:t> Tuning in Python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Working</a:t>
            </a:r>
            <a:r>
              <a:rPr lang="fr-FR" dirty="0"/>
              <a:t> on the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fun</a:t>
            </a:r>
          </a:p>
        </p:txBody>
      </p:sp>
      <p:pic>
        <p:nvPicPr>
          <p:cNvPr id="1026" name="Picture 2" descr="Don't Mess With Texas T-Shirt | Texas Star Trading">
            <a:extLst>
              <a:ext uri="{FF2B5EF4-FFF2-40B4-BE49-F238E27FC236}">
                <a16:creationId xmlns:a16="http://schemas.microsoft.com/office/drawing/2014/main" id="{2D552CAB-37E3-9567-3277-906A21F1E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80" y="809055"/>
            <a:ext cx="1079754" cy="1415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9A4E24-2010-FDC1-C76A-063B1B0EB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294" y="3713321"/>
            <a:ext cx="3171070" cy="20495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2599</TotalTime>
  <Words>1859</Words>
  <Application>Microsoft Office PowerPoint</Application>
  <PresentationFormat>Grand écran</PresentationFormat>
  <Paragraphs>183</Paragraphs>
  <Slides>10</Slides>
  <Notes>7</Notes>
  <HiddenSlides>3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0" baseType="lpstr">
      <vt:lpstr>-apple-system</vt:lpstr>
      <vt:lpstr>Aptos</vt:lpstr>
      <vt:lpstr>Arial</vt:lpstr>
      <vt:lpstr>Calibri</vt:lpstr>
      <vt:lpstr>Courier New</vt:lpstr>
      <vt:lpstr>Impact</vt:lpstr>
      <vt:lpstr>Inter</vt:lpstr>
      <vt:lpstr>JetBrains Mono</vt:lpstr>
      <vt:lpstr>Times New Roman</vt:lpstr>
      <vt:lpstr>00_notes_de_stage</vt:lpstr>
      <vt:lpstr>Conversion Rate Challenge</vt:lpstr>
      <vt:lpstr>Specifications</vt:lpstr>
      <vt:lpstr>EDA 1/2</vt:lpstr>
      <vt:lpstr>EDA 2/2</vt:lpstr>
      <vt:lpstr>Baseline model 1/2</vt:lpstr>
      <vt:lpstr>Precision, recall &amp; F1 scores</vt:lpstr>
      <vt:lpstr>Baseline model 2/2</vt:lpstr>
      <vt:lpstr>Framework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2024-09-18T14:12:12Z</dcterms:modified>
</cp:coreProperties>
</file>