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09" dt="2024-09-18T13:25:26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8677" autoAdjust="0"/>
  </p:normalViewPr>
  <p:slideViewPr>
    <p:cSldViewPr snapToGrid="0">
      <p:cViewPr varScale="1">
        <p:scale>
          <a:sx n="78" d="100"/>
          <a:sy n="78" d="100"/>
        </p:scale>
        <p:origin x="19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8T13:53:26.117" v="4138" actId="6549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delSp modSp mod modAnim modNotesTx">
        <pc:chgData name="Philippe Baucour" userId="5102170ae7533958" providerId="LiveId" clId="{ABAE05BF-949A-4E93-BC19-2AEAAED3ED81}" dt="2024-09-18T13:25:26.778" v="3956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8T13:24:12.113" v="3940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spChg chg="add mod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4" creationId="{FDCF9747-D983-E2EE-9309-035260BCAFD8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6" creationId="{24E7E9CA-F20D-B615-A493-E5AC4055DA41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7" creationId="{F4C97974-E092-38BA-4150-43B734BDD140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8" creationId="{894A5451-FAD7-E527-5558-C6E16BC69264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9" creationId="{750FD02D-8713-8F57-9159-8B6DD4D2AEC2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10" creationId="{3BAE07F1-7B1F-EB8A-4F5B-C70A349EBA2D}"/>
          </ac:spMkLst>
        </pc:spChg>
        <pc:grpChg chg="add del mod">
          <ac:chgData name="Philippe Baucour" userId="5102170ae7533958" providerId="LiveId" clId="{ABAE05BF-949A-4E93-BC19-2AEAAED3ED81}" dt="2024-09-17T13:42:16.882" v="3782" actId="165"/>
          <ac:grpSpMkLst>
            <pc:docMk/>
            <pc:sldMk cId="3201622378" sldId="257"/>
            <ac:grpSpMk id="4" creationId="{6D99E9B6-F8F7-ADB8-7A61-EB827E6C1EBC}"/>
          </ac:grpSpMkLst>
        </pc:grpChg>
        <pc:grpChg chg="add del mod">
          <ac:chgData name="Philippe Baucour" userId="5102170ae7533958" providerId="LiveId" clId="{ABAE05BF-949A-4E93-BC19-2AEAAED3ED81}" dt="2024-09-18T13:24:23.453" v="3941" actId="165"/>
          <ac:grpSpMkLst>
            <pc:docMk/>
            <pc:sldMk cId="3201622378" sldId="257"/>
            <ac:grpSpMk id="11" creationId="{7120AF6E-785D-C94C-BBDA-A06DEEBAD2A9}"/>
          </ac:grpSpMkLst>
        </pc:grpChg>
        <pc:grpChg chg="add mod">
          <ac:chgData name="Philippe Baucour" userId="5102170ae7533958" providerId="LiveId" clId="{ABAE05BF-949A-4E93-BC19-2AEAAED3ED81}" dt="2024-09-18T13:24:59.796" v="3954" actId="1036"/>
          <ac:grpSpMkLst>
            <pc:docMk/>
            <pc:sldMk cId="3201622378" sldId="257"/>
            <ac:grpSpMk id="12" creationId="{20273B96-1E36-D2C8-0290-84DC89996CAC}"/>
          </ac:grpSpMkLst>
        </pc:gr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 modNotesTx">
        <pc:chgData name="Philippe Baucour" userId="5102170ae7533958" providerId="LiveId" clId="{ABAE05BF-949A-4E93-BC19-2AEAAED3ED81}" dt="2024-09-18T13:46:08.231" v="4068" actId="313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8T13:53:26.117" v="4138" actId="6549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 ord">
        <pc:chgData name="Philippe Baucour" userId="5102170ae7533958" providerId="LiveId" clId="{ABAE05BF-949A-4E93-BC19-2AEAAED3ED81}" dt="2024-09-18T09:42:56.496" v="3876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SPAM : 20% des mots représentent 80% des occurrences. Pareto </a:t>
            </a:r>
          </a:p>
          <a:p>
            <a:r>
              <a:rPr lang="fr-FR" dirty="0"/>
              <a:t>HAM : 12% des mots représentent 80% des occurrences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4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This Embedding layer converts integer-encoded words (from the tokenizer) into dense vectors of size 8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tokenizer.num_words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should be equal to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k_num_words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+1 because TensorFlow reserves an index for padding or the OOV token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sms.shape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[1] is the length of the input sequence. See the output of the previous cell (77)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For the output I tried : 16 8 4 and 2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I like 8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Embedding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tokenizer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num_words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input_shape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],],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"embedding"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Gobal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average pooling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Reduces the dimensionality by averaging the vectors across the sequence length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The model loose the order of the words but we don't care  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GlobalAveragePooling1D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Fully connected (Dense) layer with 16 neurons.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activation function introduces non-linearity (this helps the model to capture more complex patterns)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Since this is a binary classification problem (based on the sigmoid activation), there's a single output neuron.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"sigmoid"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662488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lvl="1">
              <a:tabLst>
                <a:tab pos="4662488" algn="l"/>
              </a:tabLst>
            </a:pPr>
            <a:r>
              <a:rPr lang="fr-FR" dirty="0" err="1"/>
              <a:t>Deployment</a:t>
            </a:r>
            <a:r>
              <a:rPr lang="fr-FR" dirty="0"/>
              <a:t> &amp; Monitoring	: Serve the </a:t>
            </a:r>
            <a:r>
              <a:rPr lang="fr-FR" dirty="0" err="1"/>
              <a:t>dish</a:t>
            </a:r>
            <a:r>
              <a:rPr lang="fr-FR" dirty="0"/>
              <a:t>, </a:t>
            </a:r>
            <a:r>
              <a:rPr lang="fr-FR" dirty="0" err="1"/>
              <a:t>maintain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273B96-1E36-D2C8-0290-84DC89996CAC}"/>
              </a:ext>
            </a:extLst>
          </p:cNvPr>
          <p:cNvGrpSpPr/>
          <p:nvPr/>
        </p:nvGrpSpPr>
        <p:grpSpPr>
          <a:xfrm>
            <a:off x="693609" y="1804375"/>
            <a:ext cx="180000" cy="1972028"/>
            <a:chOff x="693609" y="1729425"/>
            <a:chExt cx="180000" cy="197202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4E7E9CA-F20D-B615-A493-E5AC4055DA41}"/>
                </a:ext>
              </a:extLst>
            </p:cNvPr>
            <p:cNvSpPr/>
            <p:nvPr/>
          </p:nvSpPr>
          <p:spPr>
            <a:xfrm>
              <a:off x="693609" y="17294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C97974-E092-38BA-4150-43B734BDD140}"/>
                </a:ext>
              </a:extLst>
            </p:cNvPr>
            <p:cNvSpPr/>
            <p:nvPr/>
          </p:nvSpPr>
          <p:spPr>
            <a:xfrm>
              <a:off x="693609" y="208714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A5451-FAD7-E527-5558-C6E16BC69264}"/>
                </a:ext>
              </a:extLst>
            </p:cNvPr>
            <p:cNvSpPr/>
            <p:nvPr/>
          </p:nvSpPr>
          <p:spPr>
            <a:xfrm>
              <a:off x="693609" y="244486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50FD02D-8713-8F57-9159-8B6DD4D2AEC2}"/>
                </a:ext>
              </a:extLst>
            </p:cNvPr>
            <p:cNvSpPr/>
            <p:nvPr/>
          </p:nvSpPr>
          <p:spPr>
            <a:xfrm>
              <a:off x="693609" y="280257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AE07F1-7B1F-EB8A-4F5B-C70A349EBA2D}"/>
                </a:ext>
              </a:extLst>
            </p:cNvPr>
            <p:cNvSpPr/>
            <p:nvPr/>
          </p:nvSpPr>
          <p:spPr>
            <a:xfrm>
              <a:off x="693609" y="316029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DCF9747-D983-E2EE-9309-035260BCAFD8}"/>
                </a:ext>
              </a:extLst>
            </p:cNvPr>
            <p:cNvSpPr/>
            <p:nvPr/>
          </p:nvSpPr>
          <p:spPr>
            <a:xfrm>
              <a:off x="693609" y="35214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2022</TotalTime>
  <Words>1050</Words>
  <Application>Microsoft Office PowerPoint</Application>
  <PresentationFormat>Grand écran</PresentationFormat>
  <Paragraphs>110</Paragraphs>
  <Slides>11</Slides>
  <Notes>7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2024-09-18T13:55:46Z</dcterms:modified>
</cp:coreProperties>
</file>