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64" r:id="rId4"/>
    <p:sldId id="266" r:id="rId5"/>
    <p:sldId id="267" r:id="rId6"/>
    <p:sldId id="268" r:id="rId7"/>
    <p:sldId id="269" r:id="rId8"/>
    <p:sldId id="265" r:id="rId9"/>
    <p:sldId id="257" r:id="rId10"/>
    <p:sldId id="263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AE05BF-949A-4E93-BC19-2AEAAED3ED81}" v="20" dt="2024-09-03T08:48:14.0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88327" autoAdjust="0"/>
  </p:normalViewPr>
  <p:slideViewPr>
    <p:cSldViewPr snapToGrid="0">
      <p:cViewPr varScale="1">
        <p:scale>
          <a:sx n="117" d="100"/>
          <a:sy n="117" d="100"/>
        </p:scale>
        <p:origin x="773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FB309223-E9E0-44D1-8A29-32821B1882E7}"/>
    <pc:docChg chg="custSel addSld delSld modSld sldOrd">
      <pc:chgData name="Philippe Baucour" userId="5102170ae7533958" providerId="LiveId" clId="{FB309223-E9E0-44D1-8A29-32821B1882E7}" dt="2024-08-21T12:31:04.125" v="986" actId="20577"/>
      <pc:docMkLst>
        <pc:docMk/>
      </pc:docMkLst>
      <pc:sldChg chg="modSp mod">
        <pc:chgData name="Philippe Baucour" userId="5102170ae7533958" providerId="LiveId" clId="{FB309223-E9E0-44D1-8A29-32821B1882E7}" dt="2024-08-21T06:25:23.044" v="23" actId="20577"/>
        <pc:sldMkLst>
          <pc:docMk/>
          <pc:sldMk cId="1392602265" sldId="256"/>
        </pc:sldMkLst>
        <pc:spChg chg="mod">
          <ac:chgData name="Philippe Baucour" userId="5102170ae7533958" providerId="LiveId" clId="{FB309223-E9E0-44D1-8A29-32821B1882E7}" dt="2024-08-21T06:23:02.488" v="14" actId="6549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FB309223-E9E0-44D1-8A29-32821B1882E7}" dt="2024-08-21T06:25:23.044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FB309223-E9E0-44D1-8A29-32821B1882E7}" dt="2024-08-21T12:31:04.125" v="986" actId="20577"/>
        <pc:sldMkLst>
          <pc:docMk/>
          <pc:sldMk cId="3201622378" sldId="257"/>
        </pc:sldMkLst>
        <pc:spChg chg="mod">
          <ac:chgData name="Philippe Baucour" userId="5102170ae7533958" providerId="LiveId" clId="{FB309223-E9E0-44D1-8A29-32821B1882E7}" dt="2024-08-21T12:31:04.125" v="986" actId="20577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FB309223-E9E0-44D1-8A29-32821B1882E7}" dt="2024-08-21T09:33:23.752" v="122" actId="113"/>
        <pc:sldMkLst>
          <pc:docMk/>
          <pc:sldMk cId="246086491" sldId="258"/>
        </pc:sldMkLst>
        <pc:spChg chg="mod">
          <ac:chgData name="Philippe Baucour" userId="5102170ae7533958" providerId="LiveId" clId="{FB309223-E9E0-44D1-8A29-32821B1882E7}" dt="2024-08-21T09:33:23.752" v="122" actId="113"/>
          <ac:spMkLst>
            <pc:docMk/>
            <pc:sldMk cId="246086491" sldId="258"/>
            <ac:spMk id="3" creationId="{A88399CA-BBD6-ECCC-534E-0335C54116C3}"/>
          </ac:spMkLst>
        </pc:spChg>
      </pc:sldChg>
      <pc:sldChg chg="addSp delSp modSp new mod">
        <pc:chgData name="Philippe Baucour" userId="5102170ae7533958" providerId="LiveId" clId="{FB309223-E9E0-44D1-8A29-32821B1882E7}" dt="2024-08-21T09:38:10.829" v="184" actId="20577"/>
        <pc:sldMkLst>
          <pc:docMk/>
          <pc:sldMk cId="892752956" sldId="259"/>
        </pc:sldMkLst>
        <pc:spChg chg="mod">
          <ac:chgData name="Philippe Baucour" userId="5102170ae7533958" providerId="LiveId" clId="{FB309223-E9E0-44D1-8A29-32821B1882E7}" dt="2024-08-21T09:38:10.829" v="184" actId="20577"/>
          <ac:spMkLst>
            <pc:docMk/>
            <pc:sldMk cId="892752956" sldId="259"/>
            <ac:spMk id="2" creationId="{A024FC35-53CD-88DD-EF44-F283E03E345D}"/>
          </ac:spMkLst>
        </pc:spChg>
        <pc:spChg chg="del">
          <ac:chgData name="Philippe Baucour" userId="5102170ae7533958" providerId="LiveId" clId="{FB309223-E9E0-44D1-8A29-32821B1882E7}" dt="2024-08-21T07:54:03.478" v="60" actId="22"/>
          <ac:spMkLst>
            <pc:docMk/>
            <pc:sldMk cId="892752956" sldId="259"/>
            <ac:spMk id="3" creationId="{30646F99-932C-FBA7-BB1E-0F4196096025}"/>
          </ac:spMkLst>
        </pc:spChg>
        <pc:picChg chg="add mod">
          <ac:chgData name="Philippe Baucour" userId="5102170ae7533958" providerId="LiveId" clId="{FB309223-E9E0-44D1-8A29-32821B1882E7}" dt="2024-08-21T07:57:20.160" v="91" actId="1076"/>
          <ac:picMkLst>
            <pc:docMk/>
            <pc:sldMk cId="892752956" sldId="259"/>
            <ac:picMk id="5" creationId="{5ABBF3DD-A119-B54D-5723-943BC572AD06}"/>
          </ac:picMkLst>
        </pc:picChg>
        <pc:picChg chg="add mod ord">
          <ac:chgData name="Philippe Baucour" userId="5102170ae7533958" providerId="LiveId" clId="{FB309223-E9E0-44D1-8A29-32821B1882E7}" dt="2024-08-21T07:57:24.875" v="92" actId="1076"/>
          <ac:picMkLst>
            <pc:docMk/>
            <pc:sldMk cId="892752956" sldId="259"/>
            <ac:picMk id="7" creationId="{D3600613-DF05-C919-931A-D6FF20B36C7C}"/>
          </ac:picMkLst>
        </pc:picChg>
        <pc:picChg chg="add mod">
          <ac:chgData name="Philippe Baucour" userId="5102170ae7533958" providerId="LiveId" clId="{FB309223-E9E0-44D1-8A29-32821B1882E7}" dt="2024-08-21T07:57:05.575" v="89" actId="1076"/>
          <ac:picMkLst>
            <pc:docMk/>
            <pc:sldMk cId="892752956" sldId="259"/>
            <ac:picMk id="9" creationId="{5893ECF7-2F64-1068-FA39-5C705A8BDF9C}"/>
          </ac:picMkLst>
        </pc:picChg>
      </pc:sldChg>
      <pc:sldChg chg="del">
        <pc:chgData name="Philippe Baucour" userId="5102170ae7533958" providerId="LiveId" clId="{FB309223-E9E0-44D1-8A29-32821B1882E7}" dt="2024-08-21T06:25:51.407" v="26" actId="47"/>
        <pc:sldMkLst>
          <pc:docMk/>
          <pc:sldMk cId="3595025937" sldId="25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605500931" sldId="260"/>
        </pc:sldMkLst>
      </pc:sldChg>
      <pc:sldChg chg="addSp new mod modShow">
        <pc:chgData name="Philippe Baucour" userId="5102170ae7533958" providerId="LiveId" clId="{FB309223-E9E0-44D1-8A29-32821B1882E7}" dt="2024-08-21T09:34:57.080" v="123" actId="729"/>
        <pc:sldMkLst>
          <pc:docMk/>
          <pc:sldMk cId="3990801946" sldId="260"/>
        </pc:sldMkLst>
        <pc:picChg chg="add">
          <ac:chgData name="Philippe Baucour" userId="5102170ae7533958" providerId="LiveId" clId="{FB309223-E9E0-44D1-8A29-32821B1882E7}" dt="2024-08-21T08:14:44.970" v="94" actId="22"/>
          <ac:picMkLst>
            <pc:docMk/>
            <pc:sldMk cId="3990801946" sldId="260"/>
            <ac:picMk id="5" creationId="{8B75FBC1-EA90-D2FE-23A0-F3731B5A3809}"/>
          </ac:picMkLst>
        </pc:pic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35660937" sldId="261"/>
        </pc:sldMkLst>
      </pc:sldChg>
      <pc:sldChg chg="addSp modSp new mod">
        <pc:chgData name="Philippe Baucour" userId="5102170ae7533958" providerId="LiveId" clId="{FB309223-E9E0-44D1-8A29-32821B1882E7}" dt="2024-08-21T09:43:32.664" v="374" actId="1076"/>
        <pc:sldMkLst>
          <pc:docMk/>
          <pc:sldMk cId="3454558438" sldId="261"/>
        </pc:sldMkLst>
        <pc:spChg chg="mod">
          <ac:chgData name="Philippe Baucour" userId="5102170ae7533958" providerId="LiveId" clId="{FB309223-E9E0-44D1-8A29-32821B1882E7}" dt="2024-08-21T09:38:50.907" v="219" actId="20577"/>
          <ac:spMkLst>
            <pc:docMk/>
            <pc:sldMk cId="3454558438" sldId="261"/>
            <ac:spMk id="2" creationId="{935C78F2-E436-8ADF-CE5B-66BF45E9E568}"/>
          </ac:spMkLst>
        </pc:spChg>
        <pc:spChg chg="mod">
          <ac:chgData name="Philippe Baucour" userId="5102170ae7533958" providerId="LiveId" clId="{FB309223-E9E0-44D1-8A29-32821B1882E7}" dt="2024-08-21T09:41:22.792" v="363" actId="20577"/>
          <ac:spMkLst>
            <pc:docMk/>
            <pc:sldMk cId="3454558438" sldId="261"/>
            <ac:spMk id="3" creationId="{E734364D-B34D-5F15-6CEE-9DA8E3E22AF4}"/>
          </ac:spMkLst>
        </pc:spChg>
        <pc:spChg chg="add mod">
          <ac:chgData name="Philippe Baucour" userId="5102170ae7533958" providerId="LiveId" clId="{FB309223-E9E0-44D1-8A29-32821B1882E7}" dt="2024-08-21T09:43:16.703" v="370" actId="1076"/>
          <ac:spMkLst>
            <pc:docMk/>
            <pc:sldMk cId="3454558438" sldId="261"/>
            <ac:spMk id="6" creationId="{C766939B-CC16-7C21-D857-130CDCE09F8D}"/>
          </ac:spMkLst>
        </pc:spChg>
        <pc:spChg chg="add mod">
          <ac:chgData name="Philippe Baucour" userId="5102170ae7533958" providerId="LiveId" clId="{FB309223-E9E0-44D1-8A29-32821B1882E7}" dt="2024-08-21T09:43:32.664" v="374" actId="1076"/>
          <ac:spMkLst>
            <pc:docMk/>
            <pc:sldMk cId="3454558438" sldId="261"/>
            <ac:spMk id="7" creationId="{18BC7FE4-5F78-D634-4263-6FA6A93BA047}"/>
          </ac:spMkLst>
        </pc:spChg>
        <pc:picChg chg="add mod">
          <ac:chgData name="Philippe Baucour" userId="5102170ae7533958" providerId="LiveId" clId="{FB309223-E9E0-44D1-8A29-32821B1882E7}" dt="2024-08-21T09:36:25.164" v="128" actId="14100"/>
          <ac:picMkLst>
            <pc:docMk/>
            <pc:sldMk cId="3454558438" sldId="261"/>
            <ac:picMk id="5" creationId="{2795080A-F80C-CE36-490B-9B7C1D2E065F}"/>
          </ac:picMkLst>
        </pc:picChg>
      </pc:sldChg>
      <pc:sldChg chg="addSp modSp new mod">
        <pc:chgData name="Philippe Baucour" userId="5102170ae7533958" providerId="LiveId" clId="{FB309223-E9E0-44D1-8A29-32821B1882E7}" dt="2024-08-21T09:50:30.265" v="615" actId="1076"/>
        <pc:sldMkLst>
          <pc:docMk/>
          <pc:sldMk cId="2740920124" sldId="262"/>
        </pc:sldMkLst>
        <pc:spChg chg="mod">
          <ac:chgData name="Philippe Baucour" userId="5102170ae7533958" providerId="LiveId" clId="{FB309223-E9E0-44D1-8A29-32821B1882E7}" dt="2024-08-21T09:43:57.239" v="376"/>
          <ac:spMkLst>
            <pc:docMk/>
            <pc:sldMk cId="2740920124" sldId="262"/>
            <ac:spMk id="2" creationId="{54A1E88B-4A50-17FA-A85B-9497818A7071}"/>
          </ac:spMkLst>
        </pc:spChg>
        <pc:spChg chg="mod">
          <ac:chgData name="Philippe Baucour" userId="5102170ae7533958" providerId="LiveId" clId="{FB309223-E9E0-44D1-8A29-32821B1882E7}" dt="2024-08-21T09:50:20.789" v="614" actId="20577"/>
          <ac:spMkLst>
            <pc:docMk/>
            <pc:sldMk cId="2740920124" sldId="262"/>
            <ac:spMk id="3" creationId="{0006FB1E-E832-F506-45C7-50EE301D0B05}"/>
          </ac:spMkLst>
        </pc:spChg>
        <pc:spChg chg="add mod">
          <ac:chgData name="Philippe Baucour" userId="5102170ae7533958" providerId="LiveId" clId="{FB309223-E9E0-44D1-8A29-32821B1882E7}" dt="2024-08-21T09:50:30.265" v="615" actId="1076"/>
          <ac:spMkLst>
            <pc:docMk/>
            <pc:sldMk cId="2740920124" sldId="262"/>
            <ac:spMk id="6" creationId="{319E57BF-83E8-D8F8-033F-120C2C1D92A1}"/>
          </ac:spMkLst>
        </pc:spChg>
        <pc:spChg chg="add mod">
          <ac:chgData name="Philippe Baucour" userId="5102170ae7533958" providerId="LiveId" clId="{FB309223-E9E0-44D1-8A29-32821B1882E7}" dt="2024-08-21T09:47:45.925" v="448" actId="1076"/>
          <ac:spMkLst>
            <pc:docMk/>
            <pc:sldMk cId="2740920124" sldId="262"/>
            <ac:spMk id="7" creationId="{ADDDD8F1-8EC5-0A67-E1C4-FDF4AD008E81}"/>
          </ac:spMkLst>
        </pc:spChg>
        <pc:picChg chg="add mod">
          <ac:chgData name="Philippe Baucour" userId="5102170ae7533958" providerId="LiveId" clId="{FB309223-E9E0-44D1-8A29-32821B1882E7}" dt="2024-08-21T09:46:32.437" v="396" actId="14100"/>
          <ac:picMkLst>
            <pc:docMk/>
            <pc:sldMk cId="2740920124" sldId="262"/>
            <ac:picMk id="5" creationId="{81520DF2-72B8-6F56-80CE-7A098C984E5F}"/>
          </ac:picMkLst>
        </pc:picChg>
      </pc:sldChg>
      <pc:sldChg chg="addSp delSp modSp new mod ord modClrScheme chgLayout">
        <pc:chgData name="Philippe Baucour" userId="5102170ae7533958" providerId="LiveId" clId="{FB309223-E9E0-44D1-8A29-32821B1882E7}" dt="2024-08-21T12:23:40.864" v="827" actId="14100"/>
        <pc:sldMkLst>
          <pc:docMk/>
          <pc:sldMk cId="312535264" sldId="263"/>
        </pc:sldMkLst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2" creationId="{F4044EF5-9ECC-76E9-63AF-0F02E108A35A}"/>
          </ac:spMkLst>
        </pc:spChg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3" creationId="{B776B5C4-87EF-3C6D-B666-D729B83914A9}"/>
          </ac:spMkLst>
        </pc:spChg>
        <pc:spChg chg="add mod ord">
          <ac:chgData name="Philippe Baucour" userId="5102170ae7533958" providerId="LiveId" clId="{FB309223-E9E0-44D1-8A29-32821B1882E7}" dt="2024-08-21T12:23:40.864" v="827" actId="14100"/>
          <ac:spMkLst>
            <pc:docMk/>
            <pc:sldMk cId="312535264" sldId="263"/>
            <ac:spMk id="4" creationId="{80E590DF-0A88-7056-85D1-A8E809E2318F}"/>
          </ac:spMkLst>
        </pc:spChg>
        <pc:spChg chg="add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5" creationId="{64E8BF61-007C-0740-1AA1-06B9449B33C7}"/>
          </ac:spMkLst>
        </pc:sp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032471110" sldId="26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47625521" sldId="26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297956533" sldId="26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147535142" sldId="26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48231111" sldId="26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492228979" sldId="270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525589597" sldId="271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89373151" sldId="272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84679321" sldId="273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456324371" sldId="27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038859278" sldId="275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983044138" sldId="27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225795604" sldId="27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694977292" sldId="27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12493428" sldId="279"/>
        </pc:sldMkLst>
      </pc:sldChg>
      <pc:sldMasterChg chg="delSldLayout">
        <pc:chgData name="Philippe Baucour" userId="5102170ae7533958" providerId="LiveId" clId="{FB309223-E9E0-44D1-8A29-32821B1882E7}" dt="2024-08-21T06:25:44.400" v="25" actId="47"/>
        <pc:sldMasterMkLst>
          <pc:docMk/>
          <pc:sldMasterMk cId="4125817664" sldId="2147483660"/>
        </pc:sldMasterMkLst>
        <pc:sldLayoutChg chg="del">
          <pc:chgData name="Philippe Baucour" userId="5102170ae7533958" providerId="LiveId" clId="{FB309223-E9E0-44D1-8A29-32821B1882E7}" dt="2024-08-21T06:25:44.400" v="25" actId="47"/>
          <pc:sldLayoutMkLst>
            <pc:docMk/>
            <pc:sldMasterMk cId="4125817664" sldId="2147483660"/>
            <pc:sldLayoutMk cId="1645818959" sldId="2147483672"/>
          </pc:sldLayoutMkLst>
        </pc:sldLayoutChg>
      </pc:sldMasterChg>
    </pc:docChg>
  </pc:docChgLst>
  <pc:docChgLst>
    <pc:chgData name="Philippe Baucour" userId="5102170ae7533958" providerId="LiveId" clId="{1527D352-431F-46B2-B7FF-4AE38ADEBEBC}"/>
    <pc:docChg chg="modSld">
      <pc:chgData name="Philippe Baucour" userId="5102170ae7533958" providerId="LiveId" clId="{1527D352-431F-46B2-B7FF-4AE38ADEBEBC}" dt="2024-08-20T13:32:14.809" v="75" actId="1036"/>
      <pc:docMkLst>
        <pc:docMk/>
      </pc:docMkLst>
      <pc:sldChg chg="modSp mod">
        <pc:chgData name="Philippe Baucour" userId="5102170ae7533958" providerId="LiveId" clId="{1527D352-431F-46B2-B7FF-4AE38ADEBEBC}" dt="2024-08-20T12:40:19.249" v="3" actId="6549"/>
        <pc:sldMkLst>
          <pc:docMk/>
          <pc:sldMk cId="3201622378" sldId="257"/>
        </pc:sldMkLst>
        <pc:spChg chg="mod">
          <ac:chgData name="Philippe Baucour" userId="5102170ae7533958" providerId="LiveId" clId="{1527D352-431F-46B2-B7FF-4AE38ADEBEBC}" dt="2024-08-20T12:40:19.249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addSp modSp mod">
        <pc:chgData name="Philippe Baucour" userId="5102170ae7533958" providerId="LiveId" clId="{1527D352-431F-46B2-B7FF-4AE38ADEBEBC}" dt="2024-08-20T13:32:14.809" v="75" actId="1036"/>
        <pc:sldMkLst>
          <pc:docMk/>
          <pc:sldMk cId="1044313820" sldId="260"/>
        </pc:sldMkLst>
        <pc:picChg chg="add mod">
          <ac:chgData name="Philippe Baucour" userId="5102170ae7533958" providerId="LiveId" clId="{1527D352-431F-46B2-B7FF-4AE38ADEBEBC}" dt="2024-08-20T13:32:14.809" v="75" actId="1036"/>
          <ac:picMkLst>
            <pc:docMk/>
            <pc:sldMk cId="1044313820" sldId="260"/>
            <ac:picMk id="4" creationId="{E906F45C-A660-60F1-2D7A-0B3ED35EA650}"/>
          </ac:picMkLst>
        </pc:picChg>
        <pc:picChg chg="mod">
          <ac:chgData name="Philippe Baucour" userId="5102170ae7533958" providerId="LiveId" clId="{1527D352-431F-46B2-B7FF-4AE38ADEBEBC}" dt="2024-08-20T13:32:08.882" v="62" actId="1035"/>
          <ac:picMkLst>
            <pc:docMk/>
            <pc:sldMk cId="1044313820" sldId="260"/>
            <ac:picMk id="7" creationId="{48F92ED8-DED1-30B5-FAA4-DE1ED14EDA20}"/>
          </ac:picMkLst>
        </pc:picChg>
      </pc:sldChg>
    </pc:docChg>
  </pc:docChgLst>
  <pc:docChgLst>
    <pc:chgData name="Philippe Baucour" userId="5102170ae7533958" providerId="LiveId" clId="{E03E74EA-EF3B-43B4-9B17-52CA29A38D90}"/>
    <pc:docChg chg="custSel delSld modSld">
      <pc:chgData name="Philippe Baucour" userId="5102170ae7533958" providerId="LiveId" clId="{E03E74EA-EF3B-43B4-9B17-52CA29A38D90}" dt="2024-08-21T12:35:19.854" v="11" actId="6549"/>
      <pc:docMkLst>
        <pc:docMk/>
      </pc:docMkLst>
      <pc:sldChg chg="modSp mod">
        <pc:chgData name="Philippe Baucour" userId="5102170ae7533958" providerId="LiveId" clId="{E03E74EA-EF3B-43B4-9B17-52CA29A38D90}" dt="2024-08-21T12:35:19.854" v="11" actId="6549"/>
        <pc:sldMkLst>
          <pc:docMk/>
          <pc:sldMk cId="1392602265" sldId="256"/>
        </pc:sldMkLst>
        <pc:spChg chg="mod">
          <ac:chgData name="Philippe Baucour" userId="5102170ae7533958" providerId="LiveId" clId="{E03E74EA-EF3B-43B4-9B17-52CA29A38D90}" dt="2024-08-21T12:35:19.854" v="11" actId="6549"/>
          <ac:spMkLst>
            <pc:docMk/>
            <pc:sldMk cId="1392602265" sldId="256"/>
            <ac:spMk id="2" creationId="{27403E06-B2E3-4008-35B5-576464278A6D}"/>
          </ac:spMkLst>
        </pc:spChg>
      </pc:sldChg>
      <pc:sldChg chg="modSp mod">
        <pc:chgData name="Philippe Baucour" userId="5102170ae7533958" providerId="LiveId" clId="{E03E74EA-EF3B-43B4-9B17-52CA29A38D90}" dt="2024-08-21T12:35:07.155" v="3" actId="6549"/>
        <pc:sldMkLst>
          <pc:docMk/>
          <pc:sldMk cId="3201622378" sldId="257"/>
        </pc:sldMkLst>
        <pc:spChg chg="mod">
          <ac:chgData name="Philippe Baucour" userId="5102170ae7533958" providerId="LiveId" clId="{E03E74EA-EF3B-43B4-9B17-52CA29A38D90}" dt="2024-08-21T12:35:07.155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E03E74EA-EF3B-43B4-9B17-52CA29A38D90}" dt="2024-08-21T12:34:52.029" v="1" actId="27636"/>
        <pc:sldMkLst>
          <pc:docMk/>
          <pc:sldMk cId="246086491" sldId="258"/>
        </pc:sldMkLst>
        <pc:spChg chg="mod">
          <ac:chgData name="Philippe Baucour" userId="5102170ae7533958" providerId="LiveId" clId="{E03E74EA-EF3B-43B4-9B17-52CA29A38D90}" dt="2024-08-21T12:34:52.029" v="1" actId="27636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892752956" sldId="259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990801946" sldId="260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454558438" sldId="261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2740920124" sldId="262"/>
        </pc:sldMkLst>
      </pc:sldChg>
    </pc:docChg>
  </pc:docChgLst>
  <pc:docChgLst>
    <pc:chgData name="Philippe Baucour" userId="5102170ae7533958" providerId="LiveId" clId="{B2EE689F-2065-402A-8908-926DEA39FEF1}"/>
    <pc:docChg chg="undo custSel addSld delSld modSld sldOrd">
      <pc:chgData name="Philippe Baucour" userId="5102170ae7533958" providerId="LiveId" clId="{B2EE689F-2065-402A-8908-926DEA39FEF1}" dt="2024-08-20T16:49:57.237" v="2645" actId="700"/>
      <pc:docMkLst>
        <pc:docMk/>
      </pc:docMkLst>
      <pc:sldChg chg="modSp mod">
        <pc:chgData name="Philippe Baucour" userId="5102170ae7533958" providerId="LiveId" clId="{B2EE689F-2065-402A-8908-926DEA39FEF1}" dt="2024-08-20T13:48:38.878" v="23" actId="20577"/>
        <pc:sldMkLst>
          <pc:docMk/>
          <pc:sldMk cId="1392602265" sldId="256"/>
        </pc:sldMkLst>
        <pc:spChg chg="mod">
          <ac:chgData name="Philippe Baucour" userId="5102170ae7533958" providerId="LiveId" clId="{B2EE689F-2065-402A-8908-926DEA39FEF1}" dt="2024-08-20T13:43:23.368" v="18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B2EE689F-2065-402A-8908-926DEA39FEF1}" dt="2024-08-20T13:48:38.878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B2EE689F-2065-402A-8908-926DEA39FEF1}" dt="2024-08-20T16:42:59.488" v="2421" actId="6549"/>
        <pc:sldMkLst>
          <pc:docMk/>
          <pc:sldMk cId="3201622378" sldId="257"/>
        </pc:sldMkLst>
        <pc:spChg chg="mod">
          <ac:chgData name="Philippe Baucour" userId="5102170ae7533958" providerId="LiveId" clId="{B2EE689F-2065-402A-8908-926DEA39FEF1}" dt="2024-08-20T16:42:59.488" v="2421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add mod">
        <pc:chgData name="Philippe Baucour" userId="5102170ae7533958" providerId="LiveId" clId="{B2EE689F-2065-402A-8908-926DEA39FEF1}" dt="2024-08-20T16:43:36.696" v="2422" actId="108"/>
        <pc:sldMkLst>
          <pc:docMk/>
          <pc:sldMk cId="246086491" sldId="258"/>
        </pc:sldMkLst>
        <pc:spChg chg="mod">
          <ac:chgData name="Philippe Baucour" userId="5102170ae7533958" providerId="LiveId" clId="{B2EE689F-2065-402A-8908-926DEA39FEF1}" dt="2024-08-20T16:43:36.696" v="2422" actId="108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B2EE689F-2065-402A-8908-926DEA39FEF1}" dt="2024-08-20T13:56:09.548" v="55" actId="47"/>
        <pc:sldMkLst>
          <pc:docMk/>
          <pc:sldMk cId="1677250047" sldId="258"/>
        </pc:sldMkLst>
      </pc:sldChg>
      <pc:sldChg chg="del">
        <pc:chgData name="Philippe Baucour" userId="5102170ae7533958" providerId="LiveId" clId="{B2EE689F-2065-402A-8908-926DEA39FEF1}" dt="2024-08-20T13:48:55.857" v="24" actId="47"/>
        <pc:sldMkLst>
          <pc:docMk/>
          <pc:sldMk cId="2354581829" sldId="259"/>
        </pc:sldMkLst>
      </pc:sldChg>
      <pc:sldChg chg="addSp delSp modSp new mod ord modClrScheme chgLayout modNotesTx">
        <pc:chgData name="Philippe Baucour" userId="5102170ae7533958" providerId="LiveId" clId="{B2EE689F-2065-402A-8908-926DEA39FEF1}" dt="2024-08-20T16:41:28.836" v="2358" actId="20577"/>
        <pc:sldMkLst>
          <pc:docMk/>
          <pc:sldMk cId="3595025937" sldId="259"/>
        </pc:sldMkLst>
        <pc:spChg chg="mod ord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2" creationId="{9401C507-3D1F-23F1-FC25-F88A14E5D2D2}"/>
          </ac:spMkLst>
        </pc:spChg>
        <pc:spChg chg="add mod">
          <ac:chgData name="Philippe Baucour" userId="5102170ae7533958" providerId="LiveId" clId="{B2EE689F-2065-402A-8908-926DEA39FEF1}" dt="2024-08-20T14:12:08.730" v="141" actId="1035"/>
          <ac:spMkLst>
            <pc:docMk/>
            <pc:sldMk cId="3595025937" sldId="259"/>
            <ac:spMk id="3" creationId="{DAA69606-7991-E7A7-6DA7-C10E2197153D}"/>
          </ac:spMkLst>
        </pc:spChg>
        <pc:spChg chg="del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3" creationId="{F99D3141-1EEC-FB5F-4E02-E4226DD5CC31}"/>
          </ac:spMkLst>
        </pc:spChg>
        <pc:picChg chg="add mod">
          <ac:chgData name="Philippe Baucour" userId="5102170ae7533958" providerId="LiveId" clId="{B2EE689F-2065-402A-8908-926DEA39FEF1}" dt="2024-08-20T14:10:49.808" v="90" actId="1036"/>
          <ac:picMkLst>
            <pc:docMk/>
            <pc:sldMk cId="3595025937" sldId="259"/>
            <ac:picMk id="5" creationId="{2B92A725-ABA1-9076-A45D-26AB83219752}"/>
          </ac:picMkLst>
        </pc:picChg>
      </pc:sldChg>
      <pc:sldChg chg="del">
        <pc:chgData name="Philippe Baucour" userId="5102170ae7533958" providerId="LiveId" clId="{B2EE689F-2065-402A-8908-926DEA39FEF1}" dt="2024-08-20T13:48:59.157" v="25" actId="47"/>
        <pc:sldMkLst>
          <pc:docMk/>
          <pc:sldMk cId="1044313820" sldId="260"/>
        </pc:sldMkLst>
      </pc:sldChg>
      <pc:sldChg chg="modSp add mod ord">
        <pc:chgData name="Philippe Baucour" userId="5102170ae7533958" providerId="LiveId" clId="{B2EE689F-2065-402A-8908-926DEA39FEF1}" dt="2024-08-20T14:21:35.650" v="325" actId="20577"/>
        <pc:sldMkLst>
          <pc:docMk/>
          <pc:sldMk cId="3605500931" sldId="260"/>
        </pc:sldMkLst>
        <pc:spChg chg="mod">
          <ac:chgData name="Philippe Baucour" userId="5102170ae7533958" providerId="LiveId" clId="{B2EE689F-2065-402A-8908-926DEA39FEF1}" dt="2024-08-20T14:21:35.650" v="325" actId="20577"/>
          <ac:spMkLst>
            <pc:docMk/>
            <pc:sldMk cId="3605500931" sldId="260"/>
            <ac:spMk id="2" creationId="{50B81B73-2442-900F-81DF-40FFFB00F362}"/>
          </ac:spMkLst>
        </pc:spChg>
      </pc:sldChg>
      <pc:sldChg chg="modSp add mod">
        <pc:chgData name="Philippe Baucour" userId="5102170ae7533958" providerId="LiveId" clId="{B2EE689F-2065-402A-8908-926DEA39FEF1}" dt="2024-08-20T16:44:25.434" v="2428" actId="113"/>
        <pc:sldMkLst>
          <pc:docMk/>
          <pc:sldMk cId="1735660937" sldId="261"/>
        </pc:sldMkLst>
        <pc:spChg chg="mod">
          <ac:chgData name="Philippe Baucour" userId="5102170ae7533958" providerId="LiveId" clId="{B2EE689F-2065-402A-8908-926DEA39FEF1}" dt="2024-08-20T14:14:03.145" v="187" actId="20577"/>
          <ac:spMkLst>
            <pc:docMk/>
            <pc:sldMk cId="1735660937" sldId="261"/>
            <ac:spMk id="2" creationId="{3C06C7F3-1F37-3278-1418-9BDC17C64C05}"/>
          </ac:spMkLst>
        </pc:spChg>
        <pc:spChg chg="mod">
          <ac:chgData name="Philippe Baucour" userId="5102170ae7533958" providerId="LiveId" clId="{B2EE689F-2065-402A-8908-926DEA39FEF1}" dt="2024-08-20T16:44:25.434" v="2428" actId="113"/>
          <ac:spMkLst>
            <pc:docMk/>
            <pc:sldMk cId="1735660937" sldId="261"/>
            <ac:spMk id="3" creationId="{6760927A-C4AD-6A17-7C37-5D5E288834D1}"/>
          </ac:spMkLst>
        </pc:spChg>
      </pc:sldChg>
      <pc:sldChg chg="del">
        <pc:chgData name="Philippe Baucour" userId="5102170ae7533958" providerId="LiveId" clId="{B2EE689F-2065-402A-8908-926DEA39FEF1}" dt="2024-08-20T13:49:05.039" v="26" actId="47"/>
        <pc:sldMkLst>
          <pc:docMk/>
          <pc:sldMk cId="3213887435" sldId="261"/>
        </pc:sldMkLst>
      </pc:sldChg>
      <pc:sldChg chg="addSp delSp modSp new del mod ord modClrScheme chgLayout">
        <pc:chgData name="Philippe Baucour" userId="5102170ae7533958" providerId="LiveId" clId="{B2EE689F-2065-402A-8908-926DEA39FEF1}" dt="2024-08-20T14:42:31.705" v="558" actId="47"/>
        <pc:sldMkLst>
          <pc:docMk/>
          <pc:sldMk cId="2620637221" sldId="262"/>
        </pc:sldMkLst>
        <pc:spChg chg="del mod ord">
          <ac:chgData name="Philippe Baucour" userId="5102170ae7533958" providerId="LiveId" clId="{B2EE689F-2065-402A-8908-926DEA39FEF1}" dt="2024-08-20T14:06:15.969" v="61" actId="700"/>
          <ac:spMkLst>
            <pc:docMk/>
            <pc:sldMk cId="2620637221" sldId="262"/>
            <ac:spMk id="2" creationId="{85EB0905-95F7-88B6-0107-B21D86EEBAD4}"/>
          </ac:spMkLst>
        </pc:spChg>
        <pc:spChg chg="add mod ord">
          <ac:chgData name="Philippe Baucour" userId="5102170ae7533958" providerId="LiveId" clId="{B2EE689F-2065-402A-8908-926DEA39FEF1}" dt="2024-08-20T14:22:10.550" v="330" actId="20577"/>
          <ac:spMkLst>
            <pc:docMk/>
            <pc:sldMk cId="2620637221" sldId="262"/>
            <ac:spMk id="3" creationId="{608F483B-4434-746C-7AEB-95C4776D51F5}"/>
          </ac:spMkLst>
        </pc:spChg>
        <pc:spChg chg="add mod ord">
          <ac:chgData name="Philippe Baucour" userId="5102170ae7533958" providerId="LiveId" clId="{B2EE689F-2065-402A-8908-926DEA39FEF1}" dt="2024-08-20T14:42:22.609" v="556" actId="21"/>
          <ac:spMkLst>
            <pc:docMk/>
            <pc:sldMk cId="2620637221" sldId="262"/>
            <ac:spMk id="4" creationId="{89BF95F5-742F-BEE1-0DE9-2ECD77A3A8FC}"/>
          </ac:spMkLst>
        </pc:spChg>
      </pc:sldChg>
      <pc:sldChg chg="modSp add mod">
        <pc:chgData name="Philippe Baucour" userId="5102170ae7533958" providerId="LiveId" clId="{B2EE689F-2065-402A-8908-926DEA39FEF1}" dt="2024-08-20T14:20:52.676" v="283" actId="20577"/>
        <pc:sldMkLst>
          <pc:docMk/>
          <pc:sldMk cId="3032471110" sldId="264"/>
        </pc:sldMkLst>
        <pc:spChg chg="mod">
          <ac:chgData name="Philippe Baucour" userId="5102170ae7533958" providerId="LiveId" clId="{B2EE689F-2065-402A-8908-926DEA39FEF1}" dt="2024-08-20T14:20:52.676" v="283" actId="20577"/>
          <ac:spMkLst>
            <pc:docMk/>
            <pc:sldMk cId="3032471110" sldId="264"/>
            <ac:spMk id="15" creationId="{4A0F2F50-A8F4-B84F-6FFC-7F8D6197CE61}"/>
          </ac:spMkLst>
        </pc:spChg>
      </pc:sldChg>
      <pc:sldChg chg="add del mod modShow">
        <pc:chgData name="Philippe Baucour" userId="5102170ae7533958" providerId="LiveId" clId="{B2EE689F-2065-402A-8908-926DEA39FEF1}" dt="2024-08-20T16:46:53.469" v="2439" actId="47"/>
        <pc:sldMkLst>
          <pc:docMk/>
          <pc:sldMk cId="3631102099" sldId="265"/>
        </pc:sldMkLst>
      </pc:sldChg>
      <pc:sldChg chg="addSp modSp add mod modNotesTx">
        <pc:chgData name="Philippe Baucour" userId="5102170ae7533958" providerId="LiveId" clId="{B2EE689F-2065-402A-8908-926DEA39FEF1}" dt="2024-08-20T14:20:24.282" v="273" actId="14100"/>
        <pc:sldMkLst>
          <pc:docMk/>
          <pc:sldMk cId="747625521" sldId="266"/>
        </pc:sldMkLst>
        <pc:spChg chg="mod">
          <ac:chgData name="Philippe Baucour" userId="5102170ae7533958" providerId="LiveId" clId="{B2EE689F-2065-402A-8908-926DEA39FEF1}" dt="2024-08-20T14:07:31.370" v="66" actId="20577"/>
          <ac:spMkLst>
            <pc:docMk/>
            <pc:sldMk cId="747625521" sldId="266"/>
            <ac:spMk id="2" creationId="{A252341B-7A2D-75F7-2C2D-EED801A5D175}"/>
          </ac:spMkLst>
        </pc:spChg>
        <pc:spChg chg="add mod">
          <ac:chgData name="Philippe Baucour" userId="5102170ae7533958" providerId="LiveId" clId="{B2EE689F-2065-402A-8908-926DEA39FEF1}" dt="2024-08-20T14:20:24.282" v="273" actId="14100"/>
          <ac:spMkLst>
            <pc:docMk/>
            <pc:sldMk cId="747625521" sldId="266"/>
            <ac:spMk id="7" creationId="{2D720B5A-7ECF-A3EF-D44E-2B0A0C2ED1F3}"/>
          </ac:spMkLst>
        </pc:spChg>
        <pc:picChg chg="add mod">
          <ac:chgData name="Philippe Baucour" userId="5102170ae7533958" providerId="LiveId" clId="{B2EE689F-2065-402A-8908-926DEA39FEF1}" dt="2024-08-20T14:19:59.230" v="265" actId="1076"/>
          <ac:picMkLst>
            <pc:docMk/>
            <pc:sldMk cId="747625521" sldId="266"/>
            <ac:picMk id="16" creationId="{5C5F7576-E45A-1EB5-C8AD-BD408978EE72}"/>
          </ac:picMkLst>
        </pc:picChg>
      </pc:sldChg>
      <pc:sldChg chg="modSp add mod ord">
        <pc:chgData name="Philippe Baucour" userId="5102170ae7533958" providerId="LiveId" clId="{B2EE689F-2065-402A-8908-926DEA39FEF1}" dt="2024-08-20T14:21:11.262" v="301" actId="20577"/>
        <pc:sldMkLst>
          <pc:docMk/>
          <pc:sldMk cId="2297956533" sldId="267"/>
        </pc:sldMkLst>
        <pc:spChg chg="mod">
          <ac:chgData name="Philippe Baucour" userId="5102170ae7533958" providerId="LiveId" clId="{B2EE689F-2065-402A-8908-926DEA39FEF1}" dt="2024-08-20T14:21:11.262" v="301" actId="20577"/>
          <ac:spMkLst>
            <pc:docMk/>
            <pc:sldMk cId="2297956533" sldId="267"/>
            <ac:spMk id="4" creationId="{CC2A2999-2A2B-52F7-227C-09A61B8C832C}"/>
          </ac:spMkLst>
        </pc:spChg>
      </pc:sldChg>
      <pc:sldChg chg="addSp modSp new mod ord">
        <pc:chgData name="Philippe Baucour" userId="5102170ae7533958" providerId="LiveId" clId="{B2EE689F-2065-402A-8908-926DEA39FEF1}" dt="2024-08-20T16:46:17.043" v="2438" actId="20577"/>
        <pc:sldMkLst>
          <pc:docMk/>
          <pc:sldMk cId="1147535142" sldId="268"/>
        </pc:sldMkLst>
        <pc:spChg chg="mod">
          <ac:chgData name="Philippe Baucour" userId="5102170ae7533958" providerId="LiveId" clId="{B2EE689F-2065-402A-8908-926DEA39FEF1}" dt="2024-08-20T14:25:40.069" v="423" actId="20577"/>
          <ac:spMkLst>
            <pc:docMk/>
            <pc:sldMk cId="1147535142" sldId="268"/>
            <ac:spMk id="2" creationId="{B452D778-62DA-501C-C058-8EC5C9C10756}"/>
          </ac:spMkLst>
        </pc:spChg>
        <pc:spChg chg="mod">
          <ac:chgData name="Philippe Baucour" userId="5102170ae7533958" providerId="LiveId" clId="{B2EE689F-2065-402A-8908-926DEA39FEF1}" dt="2024-08-20T16:46:17.043" v="2438" actId="20577"/>
          <ac:spMkLst>
            <pc:docMk/>
            <pc:sldMk cId="1147535142" sldId="268"/>
            <ac:spMk id="3" creationId="{AFB9DA82-C6AB-DDA5-193E-1A67542E96A1}"/>
          </ac:spMkLst>
        </pc:spChg>
        <pc:picChg chg="add mod">
          <ac:chgData name="Philippe Baucour" userId="5102170ae7533958" providerId="LiveId" clId="{B2EE689F-2065-402A-8908-926DEA39FEF1}" dt="2024-08-20T14:28:03.109" v="441" actId="108"/>
          <ac:picMkLst>
            <pc:docMk/>
            <pc:sldMk cId="1147535142" sldId="268"/>
            <ac:picMk id="5" creationId="{770456EA-62CE-CCEA-B0E6-4EF3CF1E6D8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04:27.183" v="881" actId="108"/>
        <pc:sldMkLst>
          <pc:docMk/>
          <pc:sldMk cId="1748231111" sldId="269"/>
        </pc:sldMkLst>
        <pc:spChg chg="mod ord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2" creationId="{558AABD1-B03F-DF62-2548-932C470ADE51}"/>
          </ac:spMkLst>
        </pc:spChg>
        <pc:spChg chg="del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3" creationId="{3B4529BA-CD2F-2525-266E-0FE73968F148}"/>
          </ac:spMkLst>
        </pc:spChg>
        <pc:spChg chg="add mod">
          <ac:chgData name="Philippe Baucour" userId="5102170ae7533958" providerId="LiveId" clId="{B2EE689F-2065-402A-8908-926DEA39FEF1}" dt="2024-08-20T15:01:33.389" v="839" actId="1076"/>
          <ac:spMkLst>
            <pc:docMk/>
            <pc:sldMk cId="1748231111" sldId="269"/>
            <ac:spMk id="16" creationId="{BE1D5DFE-CF5D-072D-A965-612E214107C1}"/>
          </ac:spMkLst>
        </pc:spChg>
        <pc:spChg chg="add mod">
          <ac:chgData name="Philippe Baucour" userId="5102170ae7533958" providerId="LiveId" clId="{B2EE689F-2065-402A-8908-926DEA39FEF1}" dt="2024-08-20T15:01:26.965" v="838" actId="1076"/>
          <ac:spMkLst>
            <pc:docMk/>
            <pc:sldMk cId="1748231111" sldId="269"/>
            <ac:spMk id="17" creationId="{8AE23A63-D89E-267D-48F9-EBF653B6E652}"/>
          </ac:spMkLst>
        </pc:spChg>
        <pc:spChg chg="add mod">
          <ac:chgData name="Philippe Baucour" userId="5102170ae7533958" providerId="LiveId" clId="{B2EE689F-2065-402A-8908-926DEA39FEF1}" dt="2024-08-20T15:01:43.309" v="841" actId="1076"/>
          <ac:spMkLst>
            <pc:docMk/>
            <pc:sldMk cId="1748231111" sldId="269"/>
            <ac:spMk id="18" creationId="{AF525763-7605-D112-4D83-6EB8A5F63A6E}"/>
          </ac:spMkLst>
        </pc:spChg>
        <pc:picChg chg="add mod">
          <ac:chgData name="Philippe Baucour" userId="5102170ae7533958" providerId="LiveId" clId="{B2EE689F-2065-402A-8908-926DEA39FEF1}" dt="2024-08-20T15:04:23.102" v="877" actId="108"/>
          <ac:picMkLst>
            <pc:docMk/>
            <pc:sldMk cId="1748231111" sldId="269"/>
            <ac:picMk id="5" creationId="{CB00D995-6DDE-4EAB-2BB8-6A4EE5A58A7C}"/>
          </ac:picMkLst>
        </pc:picChg>
        <pc:picChg chg="add mod">
          <ac:chgData name="Philippe Baucour" userId="5102170ae7533958" providerId="LiveId" clId="{B2EE689F-2065-402A-8908-926DEA39FEF1}" dt="2024-08-20T15:04:24.243" v="878" actId="108"/>
          <ac:picMkLst>
            <pc:docMk/>
            <pc:sldMk cId="1748231111" sldId="269"/>
            <ac:picMk id="7" creationId="{F927CB2E-1126-96C3-214D-CBF693BDDFD6}"/>
          </ac:picMkLst>
        </pc:picChg>
        <pc:picChg chg="add mod">
          <ac:chgData name="Philippe Baucour" userId="5102170ae7533958" providerId="LiveId" clId="{B2EE689F-2065-402A-8908-926DEA39FEF1}" dt="2024-08-20T15:04:25.165" v="879" actId="108"/>
          <ac:picMkLst>
            <pc:docMk/>
            <pc:sldMk cId="1748231111" sldId="269"/>
            <ac:picMk id="9" creationId="{C61075BF-25F0-4D6E-DA93-A366E6FB5084}"/>
          </ac:picMkLst>
        </pc:picChg>
        <pc:picChg chg="add mod">
          <ac:chgData name="Philippe Baucour" userId="5102170ae7533958" providerId="LiveId" clId="{B2EE689F-2065-402A-8908-926DEA39FEF1}" dt="2024-08-20T15:01:36.720" v="840" actId="1076"/>
          <ac:picMkLst>
            <pc:docMk/>
            <pc:sldMk cId="1748231111" sldId="269"/>
            <ac:picMk id="11" creationId="{534E0EEB-9452-CA0E-A92A-DA2D648AD0FA}"/>
          </ac:picMkLst>
        </pc:picChg>
        <pc:picChg chg="add mod">
          <ac:chgData name="Philippe Baucour" userId="5102170ae7533958" providerId="LiveId" clId="{B2EE689F-2065-402A-8908-926DEA39FEF1}" dt="2024-08-20T15:04:26.213" v="880" actId="108"/>
          <ac:picMkLst>
            <pc:docMk/>
            <pc:sldMk cId="1748231111" sldId="269"/>
            <ac:picMk id="13" creationId="{C54E7DE8-04BC-640F-E88C-6FF69F7DDEF9}"/>
          </ac:picMkLst>
        </pc:picChg>
        <pc:picChg chg="add mod">
          <ac:chgData name="Philippe Baucour" userId="5102170ae7533958" providerId="LiveId" clId="{B2EE689F-2065-402A-8908-926DEA39FEF1}" dt="2024-08-20T15:04:27.183" v="881" actId="108"/>
          <ac:picMkLst>
            <pc:docMk/>
            <pc:sldMk cId="1748231111" sldId="269"/>
            <ac:picMk id="15" creationId="{B6257353-FD93-E6F0-1C7A-2C911156B25C}"/>
          </ac:picMkLst>
        </pc:picChg>
      </pc:sldChg>
      <pc:sldChg chg="modSp new mod">
        <pc:chgData name="Philippe Baucour" userId="5102170ae7533958" providerId="LiveId" clId="{B2EE689F-2065-402A-8908-926DEA39FEF1}" dt="2024-08-20T15:48:27.513" v="1265" actId="27636"/>
        <pc:sldMkLst>
          <pc:docMk/>
          <pc:sldMk cId="2492228979" sldId="270"/>
        </pc:sldMkLst>
        <pc:spChg chg="mod">
          <ac:chgData name="Philippe Baucour" userId="5102170ae7533958" providerId="LiveId" clId="{B2EE689F-2065-402A-8908-926DEA39FEF1}" dt="2024-08-20T14:30:07.760" v="492" actId="20577"/>
          <ac:spMkLst>
            <pc:docMk/>
            <pc:sldMk cId="2492228979" sldId="270"/>
            <ac:spMk id="2" creationId="{816CA654-D4E4-C121-8C03-2D4442388ED2}"/>
          </ac:spMkLst>
        </pc:spChg>
        <pc:spChg chg="mod">
          <ac:chgData name="Philippe Baucour" userId="5102170ae7533958" providerId="LiveId" clId="{B2EE689F-2065-402A-8908-926DEA39FEF1}" dt="2024-08-20T15:48:27.513" v="1265" actId="27636"/>
          <ac:spMkLst>
            <pc:docMk/>
            <pc:sldMk cId="2492228979" sldId="270"/>
            <ac:spMk id="3" creationId="{EAEEBC22-1509-CEB3-FF71-21F77B9FB14E}"/>
          </ac:spMkLst>
        </pc:spChg>
      </pc:sldChg>
      <pc:sldChg chg="addSp delSp modSp new mod modClrScheme chgLayout modNotesTx">
        <pc:chgData name="Philippe Baucour" userId="5102170ae7533958" providerId="LiveId" clId="{B2EE689F-2065-402A-8908-926DEA39FEF1}" dt="2024-08-20T15:51:05.017" v="1352" actId="6549"/>
        <pc:sldMkLst>
          <pc:docMk/>
          <pc:sldMk cId="1525589597" sldId="271"/>
        </pc:sldMkLst>
        <pc:spChg chg="mod ord">
          <ac:chgData name="Philippe Baucour" userId="5102170ae7533958" providerId="LiveId" clId="{B2EE689F-2065-402A-8908-926DEA39FEF1}" dt="2024-08-20T15:50:40.449" v="1308" actId="700"/>
          <ac:spMkLst>
            <pc:docMk/>
            <pc:sldMk cId="1525589597" sldId="271"/>
            <ac:spMk id="2" creationId="{3FBF303B-320E-615A-D4A6-CE2076FD915D}"/>
          </ac:spMkLst>
        </pc:spChg>
        <pc:spChg chg="del">
          <ac:chgData name="Philippe Baucour" userId="5102170ae7533958" providerId="LiveId" clId="{B2EE689F-2065-402A-8908-926DEA39FEF1}" dt="2024-08-20T15:26:03.055" v="1208" actId="700"/>
          <ac:spMkLst>
            <pc:docMk/>
            <pc:sldMk cId="1525589597" sldId="271"/>
            <ac:spMk id="3" creationId="{7F1358CB-03AD-3B17-4FF6-43A75D4E827B}"/>
          </ac:spMkLst>
        </pc:spChg>
        <pc:spChg chg="add mod ord">
          <ac:chgData name="Philippe Baucour" userId="5102170ae7533958" providerId="LiveId" clId="{B2EE689F-2065-402A-8908-926DEA39FEF1}" dt="2024-08-20T15:51:01.668" v="1351" actId="20577"/>
          <ac:spMkLst>
            <pc:docMk/>
            <pc:sldMk cId="1525589597" sldId="271"/>
            <ac:spMk id="6" creationId="{3F3FBD36-F5D6-8C6D-1ECB-2BC2F9C975C9}"/>
          </ac:spMkLst>
        </pc:spChg>
        <pc:picChg chg="add mod">
          <ac:chgData name="Philippe Baucour" userId="5102170ae7533958" providerId="LiveId" clId="{B2EE689F-2065-402A-8908-926DEA39FEF1}" dt="2024-08-20T15:26:10.393" v="1209" actId="1076"/>
          <ac:picMkLst>
            <pc:docMk/>
            <pc:sldMk cId="1525589597" sldId="271"/>
            <ac:picMk id="5" creationId="{79ACFFD6-8701-A586-409C-D065CFA85D2B}"/>
          </ac:picMkLst>
        </pc:picChg>
      </pc:sldChg>
      <pc:sldChg chg="addSp delSp modSp new mod">
        <pc:chgData name="Philippe Baucour" userId="5102170ae7533958" providerId="LiveId" clId="{B2EE689F-2065-402A-8908-926DEA39FEF1}" dt="2024-08-20T16:36:47.045" v="2084" actId="20577"/>
        <pc:sldMkLst>
          <pc:docMk/>
          <pc:sldMk cId="789373151" sldId="272"/>
        </pc:sldMkLst>
        <pc:spChg chg="mod">
          <ac:chgData name="Philippe Baucour" userId="5102170ae7533958" providerId="LiveId" clId="{B2EE689F-2065-402A-8908-926DEA39FEF1}" dt="2024-08-20T16:36:47.045" v="2084" actId="20577"/>
          <ac:spMkLst>
            <pc:docMk/>
            <pc:sldMk cId="789373151" sldId="272"/>
            <ac:spMk id="2" creationId="{353EE57E-5493-2327-616F-B3A8EB55D058}"/>
          </ac:spMkLst>
        </pc:spChg>
        <pc:spChg chg="mod">
          <ac:chgData name="Philippe Baucour" userId="5102170ae7533958" providerId="LiveId" clId="{B2EE689F-2065-402A-8908-926DEA39FEF1}" dt="2024-08-20T16:10:41.914" v="1469" actId="14100"/>
          <ac:spMkLst>
            <pc:docMk/>
            <pc:sldMk cId="789373151" sldId="272"/>
            <ac:spMk id="3" creationId="{9CCCAB07-2348-E027-5CBB-B6DFBEF0ECA5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6" creationId="{A6FBEA0E-496A-DEEC-15CF-4C575BF1B8DC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7" creationId="{44724778-4908-8097-B2D4-1DF08F28B450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8" creationId="{77F9C462-D38F-8217-3290-4EA6B7587381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9" creationId="{A420F552-C558-10F2-3840-2B3840BC5CA7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10" creationId="{FE334B22-EF4D-A1D6-AD3A-9A837CD2EA0D}"/>
          </ac:spMkLst>
        </pc:spChg>
        <pc:picChg chg="add mod">
          <ac:chgData name="Philippe Baucour" userId="5102170ae7533958" providerId="LiveId" clId="{B2EE689F-2065-402A-8908-926DEA39FEF1}" dt="2024-08-20T16:18:52.163" v="1625" actId="108"/>
          <ac:picMkLst>
            <pc:docMk/>
            <pc:sldMk cId="789373151" sldId="272"/>
            <ac:picMk id="5" creationId="{852CC397-0BE9-B1E8-895C-A04848CCA426}"/>
          </ac:picMkLst>
        </pc:picChg>
        <pc:picChg chg="add mod">
          <ac:chgData name="Philippe Baucour" userId="5102170ae7533958" providerId="LiveId" clId="{B2EE689F-2065-402A-8908-926DEA39FEF1}" dt="2024-08-20T16:21:44.463" v="1672" actId="1035"/>
          <ac:picMkLst>
            <pc:docMk/>
            <pc:sldMk cId="789373151" sldId="272"/>
            <ac:picMk id="12" creationId="{6C6E6F12-489C-3253-A37A-9B6FD93D3E8F}"/>
          </ac:picMkLst>
        </pc:picChg>
        <pc:picChg chg="add del mod">
          <ac:chgData name="Philippe Baucour" userId="5102170ae7533958" providerId="LiveId" clId="{B2EE689F-2065-402A-8908-926DEA39FEF1}" dt="2024-08-20T16:22:57.161" v="1676" actId="21"/>
          <ac:picMkLst>
            <pc:docMk/>
            <pc:sldMk cId="789373151" sldId="272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47:48.114" v="2492" actId="1035"/>
        <pc:sldMkLst>
          <pc:docMk/>
          <pc:sldMk cId="84679321" sldId="273"/>
        </pc:sldMkLst>
        <pc:spChg chg="mod">
          <ac:chgData name="Philippe Baucour" userId="5102170ae7533958" providerId="LiveId" clId="{B2EE689F-2065-402A-8908-926DEA39FEF1}" dt="2024-08-20T16:47:17.335" v="2452" actId="20577"/>
          <ac:spMkLst>
            <pc:docMk/>
            <pc:sldMk cId="84679321" sldId="273"/>
            <ac:spMk id="2" creationId="{F47D66FB-F952-F3DE-39F9-A324E4C81197}"/>
          </ac:spMkLst>
        </pc:spChg>
        <pc:spChg chg="add mod">
          <ac:chgData name="Philippe Baucour" userId="5102170ae7533958" providerId="LiveId" clId="{B2EE689F-2065-402A-8908-926DEA39FEF1}" dt="2024-08-20T16:47:48.114" v="2492" actId="1035"/>
          <ac:spMkLst>
            <pc:docMk/>
            <pc:sldMk cId="84679321" sldId="273"/>
            <ac:spMk id="3" creationId="{ACEFA5E8-4615-CF35-BF1F-8975A9512F6E}"/>
          </ac:spMkLst>
        </pc:spChg>
        <pc:spChg chg="add mod">
          <ac:chgData name="Philippe Baucour" userId="5102170ae7533958" providerId="LiveId" clId="{B2EE689F-2065-402A-8908-926DEA39FEF1}" dt="2024-08-20T15:06:12.656" v="905" actId="1038"/>
          <ac:spMkLst>
            <pc:docMk/>
            <pc:sldMk cId="84679321" sldId="273"/>
            <ac:spMk id="7" creationId="{0D310D5B-3A81-15B8-626B-C3D78A394855}"/>
          </ac:spMkLst>
        </pc:spChg>
        <pc:picChg chg="add mod">
          <ac:chgData name="Philippe Baucour" userId="5102170ae7533958" providerId="LiveId" clId="{B2EE689F-2065-402A-8908-926DEA39FEF1}" dt="2024-08-20T15:04:14.546" v="876" actId="108"/>
          <ac:picMkLst>
            <pc:docMk/>
            <pc:sldMk cId="84679321" sldId="273"/>
            <ac:picMk id="4" creationId="{6A8FC15C-BEC8-742C-5B3E-599CE46CCB38}"/>
          </ac:picMkLst>
        </pc:picChg>
        <pc:picChg chg="add mod">
          <ac:chgData name="Philippe Baucour" userId="5102170ae7533958" providerId="LiveId" clId="{B2EE689F-2065-402A-8908-926DEA39FEF1}" dt="2024-08-20T16:47:48.114" v="2492" actId="1035"/>
          <ac:picMkLst>
            <pc:docMk/>
            <pc:sldMk cId="84679321" sldId="273"/>
            <ac:picMk id="6" creationId="{E7C16856-9003-D06E-EA60-A6D3D91A7742}"/>
          </ac:picMkLst>
        </pc:picChg>
      </pc:sldChg>
      <pc:sldChg chg="addSp modSp new mod">
        <pc:chgData name="Philippe Baucour" userId="5102170ae7533958" providerId="LiveId" clId="{B2EE689F-2065-402A-8908-926DEA39FEF1}" dt="2024-08-20T15:46:11.395" v="1217" actId="20577"/>
        <pc:sldMkLst>
          <pc:docMk/>
          <pc:sldMk cId="3456324371" sldId="274"/>
        </pc:sldMkLst>
        <pc:spChg chg="mod">
          <ac:chgData name="Philippe Baucour" userId="5102170ae7533958" providerId="LiveId" clId="{B2EE689F-2065-402A-8908-926DEA39FEF1}" dt="2024-08-20T15:46:11.395" v="1217" actId="20577"/>
          <ac:spMkLst>
            <pc:docMk/>
            <pc:sldMk cId="3456324371" sldId="274"/>
            <ac:spMk id="2" creationId="{EE897911-A1A8-C7EC-C846-D8602369FD6D}"/>
          </ac:spMkLst>
        </pc:spChg>
        <pc:picChg chg="add mod">
          <ac:chgData name="Philippe Baucour" userId="5102170ae7533958" providerId="LiveId" clId="{B2EE689F-2065-402A-8908-926DEA39FEF1}" dt="2024-08-20T15:10:18.083" v="997" actId="108"/>
          <ac:picMkLst>
            <pc:docMk/>
            <pc:sldMk cId="3456324371" sldId="274"/>
            <ac:picMk id="4" creationId="{C7152C95-9652-9FC7-A242-E6747C0E94C2}"/>
          </ac:picMkLst>
        </pc:picChg>
        <pc:picChg chg="add mod">
          <ac:chgData name="Philippe Baucour" userId="5102170ae7533958" providerId="LiveId" clId="{B2EE689F-2065-402A-8908-926DEA39FEF1}" dt="2024-08-20T15:10:22.052" v="998" actId="108"/>
          <ac:picMkLst>
            <pc:docMk/>
            <pc:sldMk cId="3456324371" sldId="274"/>
            <ac:picMk id="6" creationId="{A28B1D92-C9F1-7726-F34E-9B2FE109FF22}"/>
          </ac:picMkLst>
        </pc:picChg>
        <pc:picChg chg="add mod">
          <ac:chgData name="Philippe Baucour" userId="5102170ae7533958" providerId="LiveId" clId="{B2EE689F-2065-402A-8908-926DEA39FEF1}" dt="2024-08-20T15:10:39.518" v="1001" actId="1076"/>
          <ac:picMkLst>
            <pc:docMk/>
            <pc:sldMk cId="3456324371" sldId="274"/>
            <ac:picMk id="8" creationId="{C636DE9E-F18F-E7CA-A309-F0D8C21230E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25:47.792" v="1206" actId="108"/>
        <pc:sldMkLst>
          <pc:docMk/>
          <pc:sldMk cId="2038859278" sldId="275"/>
        </pc:sldMkLst>
        <pc:spChg chg="mod or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2" creationId="{24063984-B4C8-C813-6AC7-447967932092}"/>
          </ac:spMkLst>
        </pc:spChg>
        <pc:spChg chg="del mo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3" creationId="{2DDDCF1E-A3D7-A2E0-0D2B-DD9EDAD1B44F}"/>
          </ac:spMkLst>
        </pc:spChg>
        <pc:picChg chg="add mod">
          <ac:chgData name="Philippe Baucour" userId="5102170ae7533958" providerId="LiveId" clId="{B2EE689F-2065-402A-8908-926DEA39FEF1}" dt="2024-08-20T15:25:47.792" v="1206" actId="108"/>
          <ac:picMkLst>
            <pc:docMk/>
            <pc:sldMk cId="2038859278" sldId="275"/>
            <ac:picMk id="5" creationId="{E89C0C74-B586-E2D8-03D8-F80FA07F1D0F}"/>
          </ac:picMkLst>
        </pc:picChg>
        <pc:picChg chg="add mod">
          <ac:chgData name="Philippe Baucour" userId="5102170ae7533958" providerId="LiveId" clId="{B2EE689F-2065-402A-8908-926DEA39FEF1}" dt="2024-08-20T15:25:44.326" v="1205" actId="108"/>
          <ac:picMkLst>
            <pc:docMk/>
            <pc:sldMk cId="2038859278" sldId="275"/>
            <ac:picMk id="7" creationId="{78EDD125-9313-D2CF-AB87-9B31CAFDA206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6:49:57.237" v="2645" actId="700"/>
        <pc:sldMkLst>
          <pc:docMk/>
          <pc:sldMk cId="983044138" sldId="276"/>
        </pc:sldMkLst>
        <pc:spChg chg="mod ord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2" creationId="{CBDA0F96-82F3-5E7F-5D26-0A79DACAF23E}"/>
          </ac:spMkLst>
        </pc:spChg>
        <pc:spChg chg="del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3" creationId="{505EB389-1F7B-DED3-F607-777B1138A771}"/>
          </ac:spMkLst>
        </pc:sp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5" creationId="{7558FB0A-3EB6-8804-FECE-E5E55A994446}"/>
          </ac:picMkLst>
        </pc:pic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7" creationId="{111E652D-977C-1EDF-9D3B-2B0E3F60299A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9" creationId="{4EE75ED0-4F80-17F5-F694-5BCB820E09D1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11" creationId="{993ED54A-8234-DCB6-40BD-7F4985C38D29}"/>
          </ac:picMkLst>
        </pc:picChg>
        <pc:picChg chg="add del mod">
          <ac:chgData name="Philippe Baucour" userId="5102170ae7533958" providerId="LiveId" clId="{B2EE689F-2065-402A-8908-926DEA39FEF1}" dt="2024-08-20T16:02:44.462" v="1418" actId="21"/>
          <ac:picMkLst>
            <pc:docMk/>
            <pc:sldMk cId="983044138" sldId="276"/>
            <ac:picMk id="13" creationId="{C41F733B-971D-EA0B-53C8-1E433C78820A}"/>
          </ac:picMkLst>
        </pc:picChg>
      </pc:sldChg>
      <pc:sldChg chg="addSp modSp new mod">
        <pc:chgData name="Philippe Baucour" userId="5102170ae7533958" providerId="LiveId" clId="{B2EE689F-2065-402A-8908-926DEA39FEF1}" dt="2024-08-20T16:18:41.695" v="1623" actId="108"/>
        <pc:sldMkLst>
          <pc:docMk/>
          <pc:sldMk cId="3225795604" sldId="277"/>
        </pc:sldMkLst>
        <pc:spChg chg="mod">
          <ac:chgData name="Philippe Baucour" userId="5102170ae7533958" providerId="LiveId" clId="{B2EE689F-2065-402A-8908-926DEA39FEF1}" dt="2024-08-20T16:04:01.501" v="1427"/>
          <ac:spMkLst>
            <pc:docMk/>
            <pc:sldMk cId="3225795604" sldId="277"/>
            <ac:spMk id="2" creationId="{B9ACD412-2D77-0354-544C-6A39D7D093BB}"/>
          </ac:spMkLst>
        </pc:spChg>
        <pc:spChg chg="add mod">
          <ac:chgData name="Philippe Baucour" userId="5102170ae7533958" providerId="LiveId" clId="{B2EE689F-2065-402A-8908-926DEA39FEF1}" dt="2024-08-20T16:05:30.731" v="1446" actId="1076"/>
          <ac:spMkLst>
            <pc:docMk/>
            <pc:sldMk cId="3225795604" sldId="277"/>
            <ac:spMk id="8" creationId="{EEAE76EB-0CEA-83B2-2E24-9662EF5DF29B}"/>
          </ac:spMkLst>
        </pc:spChg>
        <pc:spChg chg="add mod">
          <ac:chgData name="Philippe Baucour" userId="5102170ae7533958" providerId="LiveId" clId="{B2EE689F-2065-402A-8908-926DEA39FEF1}" dt="2024-08-20T16:05:48.988" v="1455" actId="1036"/>
          <ac:spMkLst>
            <pc:docMk/>
            <pc:sldMk cId="3225795604" sldId="277"/>
            <ac:spMk id="9" creationId="{B00D1002-10B3-6715-9CC0-DBF2017E9796}"/>
          </ac:spMkLst>
        </pc:spChg>
        <pc:spChg chg="add mod">
          <ac:chgData name="Philippe Baucour" userId="5102170ae7533958" providerId="LiveId" clId="{B2EE689F-2065-402A-8908-926DEA39FEF1}" dt="2024-08-20T16:06:24.362" v="1465" actId="1038"/>
          <ac:spMkLst>
            <pc:docMk/>
            <pc:sldMk cId="3225795604" sldId="277"/>
            <ac:spMk id="10" creationId="{51195D5F-B08D-2825-C185-84510E253ECE}"/>
          </ac:spMkLst>
        </pc:spChg>
        <pc:picChg chg="add mod">
          <ac:chgData name="Philippe Baucour" userId="5102170ae7533958" providerId="LiveId" clId="{B2EE689F-2065-402A-8908-926DEA39FEF1}" dt="2024-08-20T16:18:38.489" v="1622" actId="108"/>
          <ac:picMkLst>
            <pc:docMk/>
            <pc:sldMk cId="3225795604" sldId="277"/>
            <ac:picMk id="5" creationId="{BD25D348-E9D7-73E4-9EB5-0CE67344B52D}"/>
          </ac:picMkLst>
        </pc:picChg>
        <pc:picChg chg="add mod">
          <ac:chgData name="Philippe Baucour" userId="5102170ae7533958" providerId="LiveId" clId="{B2EE689F-2065-402A-8908-926DEA39FEF1}" dt="2024-08-20T16:18:41.695" v="1623" actId="108"/>
          <ac:picMkLst>
            <pc:docMk/>
            <pc:sldMk cId="3225795604" sldId="277"/>
            <ac:picMk id="7" creationId="{E1E05D12-043D-A579-4D51-EF6D7D766B3B}"/>
          </ac:picMkLst>
        </pc:picChg>
        <pc:picChg chg="add mod">
          <ac:chgData name="Philippe Baucour" userId="5102170ae7533958" providerId="LiveId" clId="{B2EE689F-2065-402A-8908-926DEA39FEF1}" dt="2024-08-20T16:18:35.196" v="1621" actId="108"/>
          <ac:picMkLst>
            <pc:docMk/>
            <pc:sldMk cId="3225795604" sldId="277"/>
            <ac:picMk id="13" creationId="{C41F733B-971D-EA0B-53C8-1E433C78820A}"/>
          </ac:picMkLst>
        </pc:picChg>
      </pc:sldChg>
      <pc:sldChg chg="addSp modSp new mod modNotesTx">
        <pc:chgData name="Philippe Baucour" userId="5102170ae7533958" providerId="LiveId" clId="{B2EE689F-2065-402A-8908-926DEA39FEF1}" dt="2024-08-20T16:37:26.001" v="2098" actId="20577"/>
        <pc:sldMkLst>
          <pc:docMk/>
          <pc:sldMk cId="694977292" sldId="278"/>
        </pc:sldMkLst>
        <pc:spChg chg="mod">
          <ac:chgData name="Philippe Baucour" userId="5102170ae7533958" providerId="LiveId" clId="{B2EE689F-2065-402A-8908-926DEA39FEF1}" dt="2024-08-20T16:23:21.771" v="1679"/>
          <ac:spMkLst>
            <pc:docMk/>
            <pc:sldMk cId="694977292" sldId="278"/>
            <ac:spMk id="2" creationId="{4A63942F-5901-B687-F2D0-D00052FF11E4}"/>
          </ac:spMkLst>
        </pc:spChg>
        <pc:spChg chg="add mod">
          <ac:chgData name="Philippe Baucour" userId="5102170ae7533958" providerId="LiveId" clId="{B2EE689F-2065-402A-8908-926DEA39FEF1}" dt="2024-08-20T16:23:43.943" v="1682" actId="1076"/>
          <ac:spMkLst>
            <pc:docMk/>
            <pc:sldMk cId="694977292" sldId="278"/>
            <ac:spMk id="6" creationId="{E8014D9F-DBDD-8379-35B0-0C745EC796D1}"/>
          </ac:spMkLst>
        </pc:spChg>
        <pc:spChg chg="add mod">
          <ac:chgData name="Philippe Baucour" userId="5102170ae7533958" providerId="LiveId" clId="{B2EE689F-2065-402A-8908-926DEA39FEF1}" dt="2024-08-20T16:24:13.264" v="1689" actId="1076"/>
          <ac:spMkLst>
            <pc:docMk/>
            <pc:sldMk cId="694977292" sldId="278"/>
            <ac:spMk id="7" creationId="{EEBBFFD1-AC19-E2F4-E0D7-95DF8447A9EC}"/>
          </ac:spMkLst>
        </pc:spChg>
        <pc:spChg chg="add mod">
          <ac:chgData name="Philippe Baucour" userId="5102170ae7533958" providerId="LiveId" clId="{B2EE689F-2065-402A-8908-926DEA39FEF1}" dt="2024-08-20T16:24:23.317" v="1691" actId="1076"/>
          <ac:spMkLst>
            <pc:docMk/>
            <pc:sldMk cId="694977292" sldId="278"/>
            <ac:spMk id="8" creationId="{BF4D1496-8280-3022-7707-EB989AB15866}"/>
          </ac:spMkLst>
        </pc:spChg>
        <pc:picChg chg="add mod">
          <ac:chgData name="Philippe Baucour" userId="5102170ae7533958" providerId="LiveId" clId="{B2EE689F-2065-402A-8908-926DEA39FEF1}" dt="2024-08-20T16:23:54.792" v="1685" actId="14100"/>
          <ac:picMkLst>
            <pc:docMk/>
            <pc:sldMk cId="694977292" sldId="278"/>
            <ac:picMk id="5" creationId="{75FD758C-AB12-8028-B371-F1291D10BEE9}"/>
          </ac:picMkLst>
        </pc:picChg>
        <pc:picChg chg="add mod">
          <ac:chgData name="Philippe Baucour" userId="5102170ae7533958" providerId="LiveId" clId="{B2EE689F-2065-402A-8908-926DEA39FEF1}" dt="2024-08-20T16:23:06.961" v="1678" actId="1076"/>
          <ac:picMkLst>
            <pc:docMk/>
            <pc:sldMk cId="694977292" sldId="278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34:41.208" v="1938" actId="1038"/>
        <pc:sldMkLst>
          <pc:docMk/>
          <pc:sldMk cId="1712493428" sldId="279"/>
        </pc:sldMkLst>
        <pc:spChg chg="mod">
          <ac:chgData name="Philippe Baucour" userId="5102170ae7533958" providerId="LiveId" clId="{B2EE689F-2065-402A-8908-926DEA39FEF1}" dt="2024-08-20T16:25:48.619" v="1694"/>
          <ac:spMkLst>
            <pc:docMk/>
            <pc:sldMk cId="1712493428" sldId="279"/>
            <ac:spMk id="2" creationId="{F2444DB5-00BD-BE2D-BA8E-A6F02FCDA4CE}"/>
          </ac:spMkLst>
        </pc:spChg>
        <pc:spChg chg="mod">
          <ac:chgData name="Philippe Baucour" userId="5102170ae7533958" providerId="LiveId" clId="{B2EE689F-2065-402A-8908-926DEA39FEF1}" dt="2024-08-20T16:33:30.757" v="1803" actId="14100"/>
          <ac:spMkLst>
            <pc:docMk/>
            <pc:sldMk cId="1712493428" sldId="279"/>
            <ac:spMk id="3" creationId="{CBF7662D-9599-0B73-65E8-2DC4745F45CB}"/>
          </ac:spMkLst>
        </pc:spChg>
        <pc:spChg chg="add mod">
          <ac:chgData name="Philippe Baucour" userId="5102170ae7533958" providerId="LiveId" clId="{B2EE689F-2065-402A-8908-926DEA39FEF1}" dt="2024-08-20T16:34:41.208" v="1938" actId="1038"/>
          <ac:spMkLst>
            <pc:docMk/>
            <pc:sldMk cId="1712493428" sldId="279"/>
            <ac:spMk id="8" creationId="{BC7BEC2F-AB35-E48E-9E8F-8E4A679DDBD7}"/>
          </ac:spMkLst>
        </pc:sp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5" creationId="{080032C5-88D5-13AF-DEF6-7B93F837E61F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7" creationId="{8A414230-0726-7835-7089-D4E99FE710F2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10" creationId="{68CE1A1C-0091-541E-2EED-C7082BD79F0A}"/>
          </ac:picMkLst>
        </pc:picChg>
      </pc:sldChg>
    </pc:docChg>
  </pc:docChgLst>
  <pc:docChgLst>
    <pc:chgData name="Philippe Baucour" userId="5102170ae7533958" providerId="LiveId" clId="{ABAE05BF-949A-4E93-BC19-2AEAAED3ED81}"/>
    <pc:docChg chg="undo custSel addSld modSld sldOrd">
      <pc:chgData name="Philippe Baucour" userId="5102170ae7533958" providerId="LiveId" clId="{ABAE05BF-949A-4E93-BC19-2AEAAED3ED81}" dt="2024-09-03T10:36:57.247" v="2700" actId="1036"/>
      <pc:docMkLst>
        <pc:docMk/>
      </pc:docMkLst>
      <pc:sldChg chg="addSp modSp mod modNotesTx">
        <pc:chgData name="Philippe Baucour" userId="5102170ae7533958" providerId="LiveId" clId="{ABAE05BF-949A-4E93-BC19-2AEAAED3ED81}" dt="2024-09-02T14:16:02.149" v="893" actId="465"/>
        <pc:sldMkLst>
          <pc:docMk/>
          <pc:sldMk cId="1392602265" sldId="256"/>
        </pc:sldMkLst>
        <pc:spChg chg="mod">
          <ac:chgData name="Philippe Baucour" userId="5102170ae7533958" providerId="LiveId" clId="{ABAE05BF-949A-4E93-BC19-2AEAAED3ED81}" dt="2024-08-30T06:46:42.849" v="37" actId="6549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ABAE05BF-949A-4E93-BC19-2AEAAED3ED81}" dt="2024-08-30T06:47:50.311" v="60" actId="27636"/>
          <ac:spMkLst>
            <pc:docMk/>
            <pc:sldMk cId="1392602265" sldId="256"/>
            <ac:spMk id="3" creationId="{08069205-150B-B4B1-565B-156D78F5E9E8}"/>
          </ac:spMkLst>
        </pc:spChg>
        <pc:picChg chg="add mod">
          <ac:chgData name="Philippe Baucour" userId="5102170ae7533958" providerId="LiveId" clId="{ABAE05BF-949A-4E93-BC19-2AEAAED3ED81}" dt="2024-09-02T14:16:02.149" v="893" actId="465"/>
          <ac:picMkLst>
            <pc:docMk/>
            <pc:sldMk cId="1392602265" sldId="256"/>
            <ac:picMk id="4" creationId="{8AB5BF6C-1D2F-59DA-7BCE-449A409C5AEE}"/>
          </ac:picMkLst>
        </pc:picChg>
        <pc:picChg chg="add mod">
          <ac:chgData name="Philippe Baucour" userId="5102170ae7533958" providerId="LiveId" clId="{ABAE05BF-949A-4E93-BC19-2AEAAED3ED81}" dt="2024-09-02T14:16:02.149" v="893" actId="465"/>
          <ac:picMkLst>
            <pc:docMk/>
            <pc:sldMk cId="1392602265" sldId="256"/>
            <ac:picMk id="5" creationId="{687090E6-EF80-881F-6A94-D96E809381CE}"/>
          </ac:picMkLst>
        </pc:picChg>
        <pc:picChg chg="add mod">
          <ac:chgData name="Philippe Baucour" userId="5102170ae7533958" providerId="LiveId" clId="{ABAE05BF-949A-4E93-BC19-2AEAAED3ED81}" dt="2024-09-02T14:15:46.405" v="892" actId="1076"/>
          <ac:picMkLst>
            <pc:docMk/>
            <pc:sldMk cId="1392602265" sldId="256"/>
            <ac:picMk id="6" creationId="{CAD46378-6C72-551A-AEA4-741D4D1DCDFA}"/>
          </ac:picMkLst>
        </pc:picChg>
        <pc:picChg chg="add mod">
          <ac:chgData name="Philippe Baucour" userId="5102170ae7533958" providerId="LiveId" clId="{ABAE05BF-949A-4E93-BC19-2AEAAED3ED81}" dt="2024-09-02T14:16:02.149" v="893" actId="465"/>
          <ac:picMkLst>
            <pc:docMk/>
            <pc:sldMk cId="1392602265" sldId="256"/>
            <ac:picMk id="7" creationId="{1455B81D-CC51-FD47-093B-7CCA8848351C}"/>
          </ac:picMkLst>
        </pc:picChg>
        <pc:picChg chg="add mod">
          <ac:chgData name="Philippe Baucour" userId="5102170ae7533958" providerId="LiveId" clId="{ABAE05BF-949A-4E93-BC19-2AEAAED3ED81}" dt="2024-09-02T14:15:41.295" v="891" actId="1076"/>
          <ac:picMkLst>
            <pc:docMk/>
            <pc:sldMk cId="1392602265" sldId="256"/>
            <ac:picMk id="8" creationId="{21C74849-A1B5-FDCD-0143-0CD426B1CD9B}"/>
          </ac:picMkLst>
        </pc:picChg>
      </pc:sldChg>
      <pc:sldChg chg="modSp mod">
        <pc:chgData name="Philippe Baucour" userId="5102170ae7533958" providerId="LiveId" clId="{ABAE05BF-949A-4E93-BC19-2AEAAED3ED81}" dt="2024-09-03T08:51:35.722" v="2652" actId="20577"/>
        <pc:sldMkLst>
          <pc:docMk/>
          <pc:sldMk cId="3201622378" sldId="257"/>
        </pc:sldMkLst>
        <pc:spChg chg="mod">
          <ac:chgData name="Philippe Baucour" userId="5102170ae7533958" providerId="LiveId" clId="{ABAE05BF-949A-4E93-BC19-2AEAAED3ED81}" dt="2024-09-03T08:51:35.722" v="2652" actId="20577"/>
          <ac:spMkLst>
            <pc:docMk/>
            <pc:sldMk cId="3201622378" sldId="257"/>
            <ac:spMk id="3" creationId="{1A803C62-BD0B-D0AC-2B41-C4F420891B06}"/>
          </ac:spMkLst>
        </pc:spChg>
      </pc:sldChg>
      <pc:sldChg chg="addSp modSp mod">
        <pc:chgData name="Philippe Baucour" userId="5102170ae7533958" providerId="LiveId" clId="{ABAE05BF-949A-4E93-BC19-2AEAAED3ED81}" dt="2024-09-02T09:39:42.054" v="150" actId="1076"/>
        <pc:sldMkLst>
          <pc:docMk/>
          <pc:sldMk cId="246086491" sldId="258"/>
        </pc:sldMkLst>
        <pc:spChg chg="add mod">
          <ac:chgData name="Philippe Baucour" userId="5102170ae7533958" providerId="LiveId" clId="{ABAE05BF-949A-4E93-BC19-2AEAAED3ED81}" dt="2024-09-02T09:39:42.054" v="150" actId="1076"/>
          <ac:spMkLst>
            <pc:docMk/>
            <pc:sldMk cId="246086491" sldId="258"/>
            <ac:spMk id="6" creationId="{3359D40A-9184-CE81-CDA2-DB6A4C6B3280}"/>
          </ac:spMkLst>
        </pc:spChg>
        <pc:picChg chg="add mod">
          <ac:chgData name="Philippe Baucour" userId="5102170ae7533958" providerId="LiveId" clId="{ABAE05BF-949A-4E93-BC19-2AEAAED3ED81}" dt="2024-09-02T09:38:40.620" v="116" actId="1035"/>
          <ac:picMkLst>
            <pc:docMk/>
            <pc:sldMk cId="246086491" sldId="258"/>
            <ac:picMk id="5" creationId="{8925DC70-09A2-138C-900B-57BB44F5CC44}"/>
          </ac:picMkLst>
        </pc:picChg>
      </pc:sldChg>
      <pc:sldChg chg="ord">
        <pc:chgData name="Philippe Baucour" userId="5102170ae7533958" providerId="LiveId" clId="{ABAE05BF-949A-4E93-BC19-2AEAAED3ED81}" dt="2024-09-02T09:39:49.786" v="152"/>
        <pc:sldMkLst>
          <pc:docMk/>
          <pc:sldMk cId="312535264" sldId="263"/>
        </pc:sldMkLst>
      </pc:sldChg>
      <pc:sldChg chg="addSp delSp modSp new mod modClrScheme chgLayout modNotesTx">
        <pc:chgData name="Philippe Baucour" userId="5102170ae7533958" providerId="LiveId" clId="{ABAE05BF-949A-4E93-BC19-2AEAAED3ED81}" dt="2024-09-02T14:20:31.860" v="1013" actId="20577"/>
        <pc:sldMkLst>
          <pc:docMk/>
          <pc:sldMk cId="3003218727" sldId="264"/>
        </pc:sldMkLst>
        <pc:spChg chg="mod ord">
          <ac:chgData name="Philippe Baucour" userId="5102170ae7533958" providerId="LiveId" clId="{ABAE05BF-949A-4E93-BC19-2AEAAED3ED81}" dt="2024-09-02T09:42:18.520" v="157" actId="700"/>
          <ac:spMkLst>
            <pc:docMk/>
            <pc:sldMk cId="3003218727" sldId="264"/>
            <ac:spMk id="2" creationId="{DD17E4C4-4734-9561-2C1A-F6E6F31CB724}"/>
          </ac:spMkLst>
        </pc:spChg>
        <pc:spChg chg="del">
          <ac:chgData name="Philippe Baucour" userId="5102170ae7533958" providerId="LiveId" clId="{ABAE05BF-949A-4E93-BC19-2AEAAED3ED81}" dt="2024-09-02T09:42:18.520" v="157" actId="700"/>
          <ac:spMkLst>
            <pc:docMk/>
            <pc:sldMk cId="3003218727" sldId="264"/>
            <ac:spMk id="3" creationId="{E45D64B4-EA4C-3637-911C-A1F105EAA5BD}"/>
          </ac:spMkLst>
        </pc:spChg>
        <pc:spChg chg="add mod">
          <ac:chgData name="Philippe Baucour" userId="5102170ae7533958" providerId="LiveId" clId="{ABAE05BF-949A-4E93-BC19-2AEAAED3ED81}" dt="2024-09-02T09:44:49.112" v="181" actId="1038"/>
          <ac:spMkLst>
            <pc:docMk/>
            <pc:sldMk cId="3003218727" sldId="264"/>
            <ac:spMk id="8" creationId="{DCE02009-66B8-A28E-CCDF-F8751B33D11B}"/>
          </ac:spMkLst>
        </pc:spChg>
        <pc:picChg chg="add mod">
          <ac:chgData name="Philippe Baucour" userId="5102170ae7533958" providerId="LiveId" clId="{ABAE05BF-949A-4E93-BC19-2AEAAED3ED81}" dt="2024-09-02T09:43:27.903" v="170" actId="1076"/>
          <ac:picMkLst>
            <pc:docMk/>
            <pc:sldMk cId="3003218727" sldId="264"/>
            <ac:picMk id="5" creationId="{EED01AF8-948F-7E7F-E93A-0EBF59E86006}"/>
          </ac:picMkLst>
        </pc:picChg>
        <pc:picChg chg="add mod">
          <ac:chgData name="Philippe Baucour" userId="5102170ae7533958" providerId="LiveId" clId="{ABAE05BF-949A-4E93-BC19-2AEAAED3ED81}" dt="2024-09-02T09:43:32.702" v="171" actId="1076"/>
          <ac:picMkLst>
            <pc:docMk/>
            <pc:sldMk cId="3003218727" sldId="264"/>
            <ac:picMk id="7" creationId="{9BD3C26B-160B-2B5D-0EFD-9EC5D9D12B13}"/>
          </ac:picMkLst>
        </pc:picChg>
      </pc:sldChg>
      <pc:sldChg chg="addSp delSp modSp new mod modNotesTx">
        <pc:chgData name="Philippe Baucour" userId="5102170ae7533958" providerId="LiveId" clId="{ABAE05BF-949A-4E93-BC19-2AEAAED3ED81}" dt="2024-09-03T08:50:39.336" v="2617" actId="20577"/>
        <pc:sldMkLst>
          <pc:docMk/>
          <pc:sldMk cId="52206540" sldId="265"/>
        </pc:sldMkLst>
        <pc:spChg chg="mod">
          <ac:chgData name="Philippe Baucour" userId="5102170ae7533958" providerId="LiveId" clId="{ABAE05BF-949A-4E93-BC19-2AEAAED3ED81}" dt="2024-09-03T08:50:39.336" v="2617" actId="20577"/>
          <ac:spMkLst>
            <pc:docMk/>
            <pc:sldMk cId="52206540" sldId="265"/>
            <ac:spMk id="2" creationId="{C9D5C376-48FD-431A-1BC9-093D4CF79FA5}"/>
          </ac:spMkLst>
        </pc:spChg>
        <pc:spChg chg="add del mod ord">
          <ac:chgData name="Philippe Baucour" userId="5102170ae7533958" providerId="LiveId" clId="{ABAE05BF-949A-4E93-BC19-2AEAAED3ED81}" dt="2024-09-02T18:13:25.862" v="1429" actId="478"/>
          <ac:spMkLst>
            <pc:docMk/>
            <pc:sldMk cId="52206540" sldId="265"/>
            <ac:spMk id="7" creationId="{F24A941F-2181-C4F9-89D6-36763FC20D0D}"/>
          </ac:spMkLst>
        </pc:spChg>
        <pc:spChg chg="add mod">
          <ac:chgData name="Philippe Baucour" userId="5102170ae7533958" providerId="LiveId" clId="{ABAE05BF-949A-4E93-BC19-2AEAAED3ED81}" dt="2024-09-03T08:45:50.735" v="2476" actId="1036"/>
          <ac:spMkLst>
            <pc:docMk/>
            <pc:sldMk cId="52206540" sldId="265"/>
            <ac:spMk id="14" creationId="{7C9A728B-9207-9414-6ADE-FB7396970C24}"/>
          </ac:spMkLst>
        </pc:spChg>
        <pc:spChg chg="add mod">
          <ac:chgData name="Philippe Baucour" userId="5102170ae7533958" providerId="LiveId" clId="{ABAE05BF-949A-4E93-BC19-2AEAAED3ED81}" dt="2024-09-03T08:48:34.123" v="2551" actId="1035"/>
          <ac:spMkLst>
            <pc:docMk/>
            <pc:sldMk cId="52206540" sldId="265"/>
            <ac:spMk id="15" creationId="{0412050E-AEF1-9749-C033-E22F44474A48}"/>
          </ac:spMkLst>
        </pc:spChg>
        <pc:spChg chg="add del">
          <ac:chgData name="Philippe Baucour" userId="5102170ae7533958" providerId="LiveId" clId="{ABAE05BF-949A-4E93-BC19-2AEAAED3ED81}" dt="2024-09-02T18:18:55.667" v="1508" actId="478"/>
          <ac:spMkLst>
            <pc:docMk/>
            <pc:sldMk cId="52206540" sldId="265"/>
            <ac:spMk id="17" creationId="{8FFB9689-6BD0-27F7-5E31-2AEAA6B55A3D}"/>
          </ac:spMkLst>
        </pc:spChg>
        <pc:spChg chg="add mod">
          <ac:chgData name="Philippe Baucour" userId="5102170ae7533958" providerId="LiveId" clId="{ABAE05BF-949A-4E93-BC19-2AEAAED3ED81}" dt="2024-09-03T08:48:34.123" v="2551" actId="1035"/>
          <ac:spMkLst>
            <pc:docMk/>
            <pc:sldMk cId="52206540" sldId="265"/>
            <ac:spMk id="20" creationId="{B46825B3-C8F2-FD5A-CD69-073F76F8B11D}"/>
          </ac:spMkLst>
        </pc:spChg>
        <pc:picChg chg="add del mod">
          <ac:chgData name="Philippe Baucour" userId="5102170ae7533958" providerId="LiveId" clId="{ABAE05BF-949A-4E93-BC19-2AEAAED3ED81}" dt="2024-09-02T18:08:56.207" v="1334" actId="478"/>
          <ac:picMkLst>
            <pc:docMk/>
            <pc:sldMk cId="52206540" sldId="265"/>
            <ac:picMk id="4" creationId="{433DF392-025B-7EDD-826C-EBD7A2BE08E4}"/>
          </ac:picMkLst>
        </pc:picChg>
        <pc:picChg chg="add del mod">
          <ac:chgData name="Philippe Baucour" userId="5102170ae7533958" providerId="LiveId" clId="{ABAE05BF-949A-4E93-BC19-2AEAAED3ED81}" dt="2024-09-03T08:47:42.210" v="2479" actId="21"/>
          <ac:picMkLst>
            <pc:docMk/>
            <pc:sldMk cId="52206540" sldId="265"/>
            <ac:picMk id="4" creationId="{A7B46FF0-27BB-E16C-88E4-DADF374F8C37}"/>
          </ac:picMkLst>
        </pc:picChg>
        <pc:picChg chg="add mod">
          <ac:chgData name="Philippe Baucour" userId="5102170ae7533958" providerId="LiveId" clId="{ABAE05BF-949A-4E93-BC19-2AEAAED3ED81}" dt="2024-09-03T08:48:34.123" v="2551" actId="1035"/>
          <ac:picMkLst>
            <pc:docMk/>
            <pc:sldMk cId="52206540" sldId="265"/>
            <ac:picMk id="6" creationId="{5B89E3E9-73E4-5392-63AB-FD759386D9DF}"/>
          </ac:picMkLst>
        </pc:picChg>
        <pc:picChg chg="add mod">
          <ac:chgData name="Philippe Baucour" userId="5102170ae7533958" providerId="LiveId" clId="{ABAE05BF-949A-4E93-BC19-2AEAAED3ED81}" dt="2024-09-03T08:48:34.123" v="2551" actId="1035"/>
          <ac:picMkLst>
            <pc:docMk/>
            <pc:sldMk cId="52206540" sldId="265"/>
            <ac:picMk id="9" creationId="{414196D8-4384-3AE0-B8AD-06545C570E3C}"/>
          </ac:picMkLst>
        </pc:picChg>
        <pc:picChg chg="add mod">
          <ac:chgData name="Philippe Baucour" userId="5102170ae7533958" providerId="LiveId" clId="{ABAE05BF-949A-4E93-BC19-2AEAAED3ED81}" dt="2024-09-03T08:48:34.123" v="2551" actId="1035"/>
          <ac:picMkLst>
            <pc:docMk/>
            <pc:sldMk cId="52206540" sldId="265"/>
            <ac:picMk id="11" creationId="{F85D1A3C-8735-E810-1B4E-BEC3C316F7B3}"/>
          </ac:picMkLst>
        </pc:picChg>
        <pc:picChg chg="add mod">
          <ac:chgData name="Philippe Baucour" userId="5102170ae7533958" providerId="LiveId" clId="{ABAE05BF-949A-4E93-BC19-2AEAAED3ED81}" dt="2024-09-03T08:48:43.522" v="2586" actId="1035"/>
          <ac:picMkLst>
            <pc:docMk/>
            <pc:sldMk cId="52206540" sldId="265"/>
            <ac:picMk id="12" creationId="{A7B46FF0-27BB-E16C-88E4-DADF374F8C37}"/>
          </ac:picMkLst>
        </pc:picChg>
        <pc:picChg chg="add del mod">
          <ac:chgData name="Philippe Baucour" userId="5102170ae7533958" providerId="LiveId" clId="{ABAE05BF-949A-4E93-BC19-2AEAAED3ED81}" dt="2024-09-02T18:12:50.698" v="1426" actId="478"/>
          <ac:picMkLst>
            <pc:docMk/>
            <pc:sldMk cId="52206540" sldId="265"/>
            <ac:picMk id="13" creationId="{AD2A3647-F4DB-A89C-576E-F63CDC76C543}"/>
          </ac:picMkLst>
        </pc:picChg>
        <pc:picChg chg="add del mod">
          <ac:chgData name="Philippe Baucour" userId="5102170ae7533958" providerId="LiveId" clId="{ABAE05BF-949A-4E93-BC19-2AEAAED3ED81}" dt="2024-09-03T08:44:45.217" v="2423" actId="478"/>
          <ac:picMkLst>
            <pc:docMk/>
            <pc:sldMk cId="52206540" sldId="265"/>
            <ac:picMk id="19" creationId="{53B19E68-B5FA-6930-E7D3-25EC7616B0D7}"/>
          </ac:picMkLst>
        </pc:picChg>
      </pc:sldChg>
      <pc:sldChg chg="addSp modSp new mod ord">
        <pc:chgData name="Philippe Baucour" userId="5102170ae7533958" providerId="LiveId" clId="{ABAE05BF-949A-4E93-BC19-2AEAAED3ED81}" dt="2024-09-02T12:22:50.343" v="304" actId="20577"/>
        <pc:sldMkLst>
          <pc:docMk/>
          <pc:sldMk cId="1208043485" sldId="266"/>
        </pc:sldMkLst>
        <pc:spChg chg="mod">
          <ac:chgData name="Philippe Baucour" userId="5102170ae7533958" providerId="LiveId" clId="{ABAE05BF-949A-4E93-BC19-2AEAAED3ED81}" dt="2024-09-02T12:17:00.621" v="214" actId="20577"/>
          <ac:spMkLst>
            <pc:docMk/>
            <pc:sldMk cId="1208043485" sldId="266"/>
            <ac:spMk id="2" creationId="{85BA5245-1861-0F20-2AEB-5D15F0E8E61E}"/>
          </ac:spMkLst>
        </pc:spChg>
        <pc:spChg chg="add mod">
          <ac:chgData name="Philippe Baucour" userId="5102170ae7533958" providerId="LiveId" clId="{ABAE05BF-949A-4E93-BC19-2AEAAED3ED81}" dt="2024-09-02T12:22:50.343" v="304" actId="20577"/>
          <ac:spMkLst>
            <pc:docMk/>
            <pc:sldMk cId="1208043485" sldId="266"/>
            <ac:spMk id="11" creationId="{B22C1711-2C5B-09D9-84F9-20CB5254CC0A}"/>
          </ac:spMkLst>
        </pc:spChg>
        <pc:picChg chg="add mod">
          <ac:chgData name="Philippe Baucour" userId="5102170ae7533958" providerId="LiveId" clId="{ABAE05BF-949A-4E93-BC19-2AEAAED3ED81}" dt="2024-09-02T12:17:14.096" v="216" actId="1076"/>
          <ac:picMkLst>
            <pc:docMk/>
            <pc:sldMk cId="1208043485" sldId="266"/>
            <ac:picMk id="4" creationId="{77415216-9AA7-4E29-2184-2A7FA9FA5CC8}"/>
          </ac:picMkLst>
        </pc:picChg>
        <pc:picChg chg="add mod">
          <ac:chgData name="Philippe Baucour" userId="5102170ae7533958" providerId="LiveId" clId="{ABAE05BF-949A-4E93-BC19-2AEAAED3ED81}" dt="2024-09-02T12:17:35.468" v="219" actId="1076"/>
          <ac:picMkLst>
            <pc:docMk/>
            <pc:sldMk cId="1208043485" sldId="266"/>
            <ac:picMk id="6" creationId="{037B4BEF-4A1A-146A-28E2-3FDC6A03EA53}"/>
          </ac:picMkLst>
        </pc:picChg>
        <pc:picChg chg="add mod">
          <ac:chgData name="Philippe Baucour" userId="5102170ae7533958" providerId="LiveId" clId="{ABAE05BF-949A-4E93-BC19-2AEAAED3ED81}" dt="2024-09-02T12:19:19.811" v="235" actId="1038"/>
          <ac:picMkLst>
            <pc:docMk/>
            <pc:sldMk cId="1208043485" sldId="266"/>
            <ac:picMk id="8" creationId="{A8B0206B-5AE9-5BE3-4C2A-66C140800561}"/>
          </ac:picMkLst>
        </pc:picChg>
        <pc:picChg chg="add mod">
          <ac:chgData name="Philippe Baucour" userId="5102170ae7533958" providerId="LiveId" clId="{ABAE05BF-949A-4E93-BC19-2AEAAED3ED81}" dt="2024-09-02T12:19:16.788" v="230" actId="1037"/>
          <ac:picMkLst>
            <pc:docMk/>
            <pc:sldMk cId="1208043485" sldId="266"/>
            <ac:picMk id="10" creationId="{09F856DC-F0DA-17CA-AC7C-101B3457F80E}"/>
          </ac:picMkLst>
        </pc:picChg>
      </pc:sldChg>
      <pc:sldChg chg="addSp delSp modSp new mod modNotesTx">
        <pc:chgData name="Philippe Baucour" userId="5102170ae7533958" providerId="LiveId" clId="{ABAE05BF-949A-4E93-BC19-2AEAAED3ED81}" dt="2024-09-03T10:36:57.247" v="2700" actId="1036"/>
        <pc:sldMkLst>
          <pc:docMk/>
          <pc:sldMk cId="671232843" sldId="267"/>
        </pc:sldMkLst>
        <pc:spChg chg="mod">
          <ac:chgData name="Philippe Baucour" userId="5102170ae7533958" providerId="LiveId" clId="{ABAE05BF-949A-4E93-BC19-2AEAAED3ED81}" dt="2024-09-02T12:23:46.627" v="316" actId="20577"/>
          <ac:spMkLst>
            <pc:docMk/>
            <pc:sldMk cId="671232843" sldId="267"/>
            <ac:spMk id="2" creationId="{5C06DFB4-6CEB-9A90-B9B4-CD5231B0FC34}"/>
          </ac:spMkLst>
        </pc:spChg>
        <pc:spChg chg="add mod">
          <ac:chgData name="Philippe Baucour" userId="5102170ae7533958" providerId="LiveId" clId="{ABAE05BF-949A-4E93-BC19-2AEAAED3ED81}" dt="2024-09-02T14:18:34.620" v="898" actId="1076"/>
          <ac:spMkLst>
            <pc:docMk/>
            <pc:sldMk cId="671232843" sldId="267"/>
            <ac:spMk id="17" creationId="{3053E7A8-B72C-E8FD-CA87-54B853B912FF}"/>
          </ac:spMkLst>
        </pc:spChg>
        <pc:picChg chg="add mod">
          <ac:chgData name="Philippe Baucour" userId="5102170ae7533958" providerId="LiveId" clId="{ABAE05BF-949A-4E93-BC19-2AEAAED3ED81}" dt="2024-09-03T10:36:57.247" v="2700" actId="1036"/>
          <ac:picMkLst>
            <pc:docMk/>
            <pc:sldMk cId="671232843" sldId="267"/>
            <ac:picMk id="4" creationId="{56A0ACCB-7D50-6852-381E-13AB02B4947C}"/>
          </ac:picMkLst>
        </pc:picChg>
        <pc:picChg chg="add del">
          <ac:chgData name="Philippe Baucour" userId="5102170ae7533958" providerId="LiveId" clId="{ABAE05BF-949A-4E93-BC19-2AEAAED3ED81}" dt="2024-09-02T12:24:02.679" v="318" actId="22"/>
          <ac:picMkLst>
            <pc:docMk/>
            <pc:sldMk cId="671232843" sldId="267"/>
            <ac:picMk id="4" creationId="{DDCC9B01-1C86-4361-3D29-D58BF989F47C}"/>
          </ac:picMkLst>
        </pc:picChg>
        <pc:picChg chg="add mod">
          <ac:chgData name="Philippe Baucour" userId="5102170ae7533958" providerId="LiveId" clId="{ABAE05BF-949A-4E93-BC19-2AEAAED3ED81}" dt="2024-09-02T12:31:10.525" v="445" actId="14100"/>
          <ac:picMkLst>
            <pc:docMk/>
            <pc:sldMk cId="671232843" sldId="267"/>
            <ac:picMk id="6" creationId="{DE215ABA-7CB9-739C-7843-0B94C0596BAA}"/>
          </ac:picMkLst>
        </pc:picChg>
        <pc:picChg chg="add del mod">
          <ac:chgData name="Philippe Baucour" userId="5102170ae7533958" providerId="LiveId" clId="{ABAE05BF-949A-4E93-BC19-2AEAAED3ED81}" dt="2024-09-03T10:36:51.270" v="2659" actId="478"/>
          <ac:picMkLst>
            <pc:docMk/>
            <pc:sldMk cId="671232843" sldId="267"/>
            <ac:picMk id="8" creationId="{98F01870-7F64-E70E-7931-FB963429CC65}"/>
          </ac:picMkLst>
        </pc:picChg>
        <pc:picChg chg="add mod">
          <ac:chgData name="Philippe Baucour" userId="5102170ae7533958" providerId="LiveId" clId="{ABAE05BF-949A-4E93-BC19-2AEAAED3ED81}" dt="2024-09-02T12:32:29.879" v="465" actId="1038"/>
          <ac:picMkLst>
            <pc:docMk/>
            <pc:sldMk cId="671232843" sldId="267"/>
            <ac:picMk id="10" creationId="{B219E183-51F3-8F3E-F7A6-EE74696E2CF6}"/>
          </ac:picMkLst>
        </pc:picChg>
        <pc:picChg chg="add mod">
          <ac:chgData name="Philippe Baucour" userId="5102170ae7533958" providerId="LiveId" clId="{ABAE05BF-949A-4E93-BC19-2AEAAED3ED81}" dt="2024-09-02T12:30:37.861" v="386" actId="14100"/>
          <ac:picMkLst>
            <pc:docMk/>
            <pc:sldMk cId="671232843" sldId="267"/>
            <ac:picMk id="12" creationId="{2C468C74-FB0F-2D3E-FC0D-98A51AB44FD1}"/>
          </ac:picMkLst>
        </pc:picChg>
        <pc:picChg chg="add mod">
          <ac:chgData name="Philippe Baucour" userId="5102170ae7533958" providerId="LiveId" clId="{ABAE05BF-949A-4E93-BC19-2AEAAED3ED81}" dt="2024-09-02T12:32:29.879" v="465" actId="1038"/>
          <ac:picMkLst>
            <pc:docMk/>
            <pc:sldMk cId="671232843" sldId="267"/>
            <ac:picMk id="14" creationId="{03DCF24A-A399-5F89-1FB9-27F49EE8948D}"/>
          </ac:picMkLst>
        </pc:picChg>
        <pc:picChg chg="add mod">
          <ac:chgData name="Philippe Baucour" userId="5102170ae7533958" providerId="LiveId" clId="{ABAE05BF-949A-4E93-BC19-2AEAAED3ED81}" dt="2024-09-02T12:32:16.637" v="450" actId="1076"/>
          <ac:picMkLst>
            <pc:docMk/>
            <pc:sldMk cId="671232843" sldId="267"/>
            <ac:picMk id="16" creationId="{4BBD0288-8849-D410-540F-88973DB583A2}"/>
          </ac:picMkLst>
        </pc:picChg>
        <pc:picChg chg="add mod">
          <ac:chgData name="Philippe Baucour" userId="5102170ae7533958" providerId="LiveId" clId="{ABAE05BF-949A-4E93-BC19-2AEAAED3ED81}" dt="2024-09-02T12:37:56.841" v="593" actId="1038"/>
          <ac:picMkLst>
            <pc:docMk/>
            <pc:sldMk cId="671232843" sldId="267"/>
            <ac:picMk id="19" creationId="{10D1E19D-8BF6-E276-0361-5D7954E56B3A}"/>
          </ac:picMkLst>
        </pc:picChg>
        <pc:picChg chg="add mod">
          <ac:chgData name="Philippe Baucour" userId="5102170ae7533958" providerId="LiveId" clId="{ABAE05BF-949A-4E93-BC19-2AEAAED3ED81}" dt="2024-09-02T14:18:17.318" v="897" actId="1076"/>
          <ac:picMkLst>
            <pc:docMk/>
            <pc:sldMk cId="671232843" sldId="267"/>
            <ac:picMk id="20" creationId="{8D66137E-54DB-EAD7-AEA2-D5B91141B969}"/>
          </ac:picMkLst>
        </pc:picChg>
        <pc:picChg chg="add mod">
          <ac:chgData name="Philippe Baucour" userId="5102170ae7533958" providerId="LiveId" clId="{ABAE05BF-949A-4E93-BC19-2AEAAED3ED81}" dt="2024-09-02T14:18:13.378" v="896" actId="1076"/>
          <ac:picMkLst>
            <pc:docMk/>
            <pc:sldMk cId="671232843" sldId="267"/>
            <ac:picMk id="21" creationId="{53077D63-D165-184F-240A-2370B4436AF2}"/>
          </ac:picMkLst>
        </pc:picChg>
        <pc:picChg chg="add mod">
          <ac:chgData name="Philippe Baucour" userId="5102170ae7533958" providerId="LiveId" clId="{ABAE05BF-949A-4E93-BC19-2AEAAED3ED81}" dt="2024-09-02T14:16:14.399" v="894"/>
          <ac:picMkLst>
            <pc:docMk/>
            <pc:sldMk cId="671232843" sldId="267"/>
            <ac:picMk id="22" creationId="{0D44EBCE-E3FC-4AB2-B30E-7D2EACA958E8}"/>
          </ac:picMkLst>
        </pc:picChg>
        <pc:picChg chg="add mod">
          <ac:chgData name="Philippe Baucour" userId="5102170ae7533958" providerId="LiveId" clId="{ABAE05BF-949A-4E93-BC19-2AEAAED3ED81}" dt="2024-09-02T14:18:41.261" v="899" actId="1076"/>
          <ac:picMkLst>
            <pc:docMk/>
            <pc:sldMk cId="671232843" sldId="267"/>
            <ac:picMk id="23" creationId="{4762C2C7-011E-1CCE-F3A8-1359492F40E8}"/>
          </ac:picMkLst>
        </pc:picChg>
        <pc:picChg chg="add mod">
          <ac:chgData name="Philippe Baucour" userId="5102170ae7533958" providerId="LiveId" clId="{ABAE05BF-949A-4E93-BC19-2AEAAED3ED81}" dt="2024-09-02T14:18:08.790" v="895" actId="1076"/>
          <ac:picMkLst>
            <pc:docMk/>
            <pc:sldMk cId="671232843" sldId="267"/>
            <ac:picMk id="24" creationId="{97EBF08F-E1CC-F230-8C76-F3906CF86D90}"/>
          </ac:picMkLst>
        </pc:picChg>
      </pc:sldChg>
      <pc:sldChg chg="addSp modSp new mod">
        <pc:chgData name="Philippe Baucour" userId="5102170ae7533958" providerId="LiveId" clId="{ABAE05BF-949A-4E93-BC19-2AEAAED3ED81}" dt="2024-09-02T12:50:42.658" v="863" actId="20577"/>
        <pc:sldMkLst>
          <pc:docMk/>
          <pc:sldMk cId="3250692139" sldId="268"/>
        </pc:sldMkLst>
        <pc:spChg chg="mod">
          <ac:chgData name="Philippe Baucour" userId="5102170ae7533958" providerId="LiveId" clId="{ABAE05BF-949A-4E93-BC19-2AEAAED3ED81}" dt="2024-09-02T12:41:04.693" v="622" actId="20577"/>
          <ac:spMkLst>
            <pc:docMk/>
            <pc:sldMk cId="3250692139" sldId="268"/>
            <ac:spMk id="2" creationId="{298D14FB-41AD-08E5-65AA-A5B1CAF68D21}"/>
          </ac:spMkLst>
        </pc:spChg>
        <pc:spChg chg="add mod">
          <ac:chgData name="Philippe Baucour" userId="5102170ae7533958" providerId="LiveId" clId="{ABAE05BF-949A-4E93-BC19-2AEAAED3ED81}" dt="2024-09-02T12:50:42.658" v="863" actId="20577"/>
          <ac:spMkLst>
            <pc:docMk/>
            <pc:sldMk cId="3250692139" sldId="268"/>
            <ac:spMk id="7" creationId="{F83906D1-5B66-08E7-5606-B26F5B3FEA7B}"/>
          </ac:spMkLst>
        </pc:spChg>
        <pc:spChg chg="add mod">
          <ac:chgData name="Philippe Baucour" userId="5102170ae7533958" providerId="LiveId" clId="{ABAE05BF-949A-4E93-BC19-2AEAAED3ED81}" dt="2024-09-02T12:49:37.866" v="851" actId="554"/>
          <ac:spMkLst>
            <pc:docMk/>
            <pc:sldMk cId="3250692139" sldId="268"/>
            <ac:spMk id="8" creationId="{AE2CE680-597C-A15B-A1D6-B7C27162D4C2}"/>
          </ac:spMkLst>
        </pc:spChg>
        <pc:picChg chg="add mod">
          <ac:chgData name="Philippe Baucour" userId="5102170ae7533958" providerId="LiveId" clId="{ABAE05BF-949A-4E93-BC19-2AEAAED3ED81}" dt="2024-09-02T12:43:00.202" v="630" actId="1076"/>
          <ac:picMkLst>
            <pc:docMk/>
            <pc:sldMk cId="3250692139" sldId="268"/>
            <ac:picMk id="4" creationId="{6928F55C-3FD1-EA6D-77CA-52AC0CEA11F1}"/>
          </ac:picMkLst>
        </pc:picChg>
        <pc:picChg chg="add mod">
          <ac:chgData name="Philippe Baucour" userId="5102170ae7533958" providerId="LiveId" clId="{ABAE05BF-949A-4E93-BC19-2AEAAED3ED81}" dt="2024-09-02T12:47:08.529" v="771" actId="1037"/>
          <ac:picMkLst>
            <pc:docMk/>
            <pc:sldMk cId="3250692139" sldId="268"/>
            <ac:picMk id="6" creationId="{81C31236-3B5B-5A41-4354-0F5DD675816F}"/>
          </ac:picMkLst>
        </pc:picChg>
      </pc:sldChg>
      <pc:sldChg chg="addSp delSp modSp add mod ord modNotesTx">
        <pc:chgData name="Philippe Baucour" userId="5102170ae7533958" providerId="LiveId" clId="{ABAE05BF-949A-4E93-BC19-2AEAAED3ED81}" dt="2024-09-03T08:49:41.680" v="2615" actId="14100"/>
        <pc:sldMkLst>
          <pc:docMk/>
          <pc:sldMk cId="2840346932" sldId="269"/>
        </pc:sldMkLst>
        <pc:spChg chg="mod">
          <ac:chgData name="Philippe Baucour" userId="5102170ae7533958" providerId="LiveId" clId="{ABAE05BF-949A-4E93-BC19-2AEAAED3ED81}" dt="2024-09-03T08:41:03.976" v="2257" actId="404"/>
          <ac:spMkLst>
            <pc:docMk/>
            <pc:sldMk cId="2840346932" sldId="269"/>
            <ac:spMk id="2" creationId="{C9D5C376-48FD-431A-1BC9-093D4CF79FA5}"/>
          </ac:spMkLst>
        </pc:spChg>
        <pc:spChg chg="del">
          <ac:chgData name="Philippe Baucour" userId="5102170ae7533958" providerId="LiveId" clId="{ABAE05BF-949A-4E93-BC19-2AEAAED3ED81}" dt="2024-09-03T08:41:13.474" v="2259" actId="478"/>
          <ac:spMkLst>
            <pc:docMk/>
            <pc:sldMk cId="2840346932" sldId="269"/>
            <ac:spMk id="14" creationId="{7C9A728B-9207-9414-6ADE-FB7396970C24}"/>
          </ac:spMkLst>
        </pc:spChg>
        <pc:spChg chg="del">
          <ac:chgData name="Philippe Baucour" userId="5102170ae7533958" providerId="LiveId" clId="{ABAE05BF-949A-4E93-BC19-2AEAAED3ED81}" dt="2024-09-03T08:41:09.611" v="2258" actId="478"/>
          <ac:spMkLst>
            <pc:docMk/>
            <pc:sldMk cId="2840346932" sldId="269"/>
            <ac:spMk id="15" creationId="{0412050E-AEF1-9749-C033-E22F44474A48}"/>
          </ac:spMkLst>
        </pc:spChg>
        <pc:spChg chg="add del mod">
          <ac:chgData name="Philippe Baucour" userId="5102170ae7533958" providerId="LiveId" clId="{ABAE05BF-949A-4E93-BC19-2AEAAED3ED81}" dt="2024-09-03T08:43:57.156" v="2358" actId="1035"/>
          <ac:spMkLst>
            <pc:docMk/>
            <pc:sldMk cId="2840346932" sldId="269"/>
            <ac:spMk id="20" creationId="{B46825B3-C8F2-FD5A-CD69-073F76F8B11D}"/>
          </ac:spMkLst>
        </pc:spChg>
        <pc:picChg chg="add mod">
          <ac:chgData name="Philippe Baucour" userId="5102170ae7533958" providerId="LiveId" clId="{ABAE05BF-949A-4E93-BC19-2AEAAED3ED81}" dt="2024-09-03T08:49:41.680" v="2615" actId="14100"/>
          <ac:picMkLst>
            <pc:docMk/>
            <pc:sldMk cId="2840346932" sldId="269"/>
            <ac:picMk id="4" creationId="{7CA78895-3DB6-76B4-F344-4850294BBC37}"/>
          </ac:picMkLst>
        </pc:picChg>
        <pc:picChg chg="del">
          <ac:chgData name="Philippe Baucour" userId="5102170ae7533958" providerId="LiveId" clId="{ABAE05BF-949A-4E93-BC19-2AEAAED3ED81}" dt="2024-09-03T08:41:16.987" v="2260" actId="478"/>
          <ac:picMkLst>
            <pc:docMk/>
            <pc:sldMk cId="2840346932" sldId="269"/>
            <ac:picMk id="6" creationId="{5B89E3E9-73E4-5392-63AB-FD759386D9DF}"/>
          </ac:picMkLst>
        </pc:picChg>
        <pc:picChg chg="add mod ord">
          <ac:chgData name="Philippe Baucour" userId="5102170ae7533958" providerId="LiveId" clId="{ABAE05BF-949A-4E93-BC19-2AEAAED3ED81}" dt="2024-09-03T08:43:57.156" v="2358" actId="1035"/>
          <ac:picMkLst>
            <pc:docMk/>
            <pc:sldMk cId="2840346932" sldId="269"/>
            <ac:picMk id="7" creationId="{021C3181-9E15-C029-00E2-42449F39DC16}"/>
          </ac:picMkLst>
        </pc:picChg>
        <pc:picChg chg="del">
          <ac:chgData name="Philippe Baucour" userId="5102170ae7533958" providerId="LiveId" clId="{ABAE05BF-949A-4E93-BC19-2AEAAED3ED81}" dt="2024-09-03T08:40:11.411" v="2240" actId="478"/>
          <ac:picMkLst>
            <pc:docMk/>
            <pc:sldMk cId="2840346932" sldId="269"/>
            <ac:picMk id="9" creationId="{414196D8-4384-3AE0-B8AD-06545C570E3C}"/>
          </ac:picMkLst>
        </pc:picChg>
        <pc:picChg chg="add mod">
          <ac:chgData name="Philippe Baucour" userId="5102170ae7533958" providerId="LiveId" clId="{ABAE05BF-949A-4E93-BC19-2AEAAED3ED81}" dt="2024-09-03T08:43:57.156" v="2358" actId="1035"/>
          <ac:picMkLst>
            <pc:docMk/>
            <pc:sldMk cId="2840346932" sldId="269"/>
            <ac:picMk id="10" creationId="{24528A4E-7429-5BA0-696A-515DD39FA236}"/>
          </ac:picMkLst>
        </pc:picChg>
        <pc:picChg chg="del">
          <ac:chgData name="Philippe Baucour" userId="5102170ae7533958" providerId="LiveId" clId="{ABAE05BF-949A-4E93-BC19-2AEAAED3ED81}" dt="2024-09-03T08:41:45.928" v="2261" actId="478"/>
          <ac:picMkLst>
            <pc:docMk/>
            <pc:sldMk cId="2840346932" sldId="269"/>
            <ac:picMk id="11" creationId="{F85D1A3C-8735-E810-1B4E-BEC3C316F7B3}"/>
          </ac:picMkLst>
        </pc:picChg>
        <pc:picChg chg="add del mod">
          <ac:chgData name="Philippe Baucour" userId="5102170ae7533958" providerId="LiveId" clId="{ABAE05BF-949A-4E93-BC19-2AEAAED3ED81}" dt="2024-09-03T08:48:10.878" v="2484" actId="21"/>
          <ac:picMkLst>
            <pc:docMk/>
            <pc:sldMk cId="2840346932" sldId="269"/>
            <ac:picMk id="12" creationId="{A7B46FF0-27BB-E16C-88E4-DADF374F8C37}"/>
          </ac:picMkLst>
        </pc:picChg>
        <pc:picChg chg="mod">
          <ac:chgData name="Philippe Baucour" userId="5102170ae7533958" providerId="LiveId" clId="{ABAE05BF-949A-4E93-BC19-2AEAAED3ED81}" dt="2024-09-03T08:44:03.923" v="2381" actId="1036"/>
          <ac:picMkLst>
            <pc:docMk/>
            <pc:sldMk cId="2840346932" sldId="269"/>
            <ac:picMk id="19" creationId="{53B19E68-B5FA-6930-E7D3-25EC7616B0D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752CD-A7D2-4825-BC26-9DAEFBD0A5FF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AEC00-4977-4C47-A11B-52155DC12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86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Criteria </a:t>
            </a:r>
            <a:r>
              <a:rPr lang="en-US" b="1" i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: </a:t>
            </a:r>
          </a:p>
          <a:p>
            <a:pPr algn="l">
              <a:buFont typeface="Arial" panose="020B0604020202020204" pitchFamily="34" charset="0"/>
              <a:buNone/>
            </a:pPr>
            <a:endParaRPr lang="en-US" b="1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The predictive analysis processes by defined deep machine learning algorithms are effective and address the problem:</a:t>
            </a: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Quality of data preparation (creation of tensors, use of data augmentation techniques)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Relevance of the choice of neural network type (classical, convolutional or recursive)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Efficiency of the neural networks constructed (verified by performance generalization tests, on test and validation data)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Clarity of signal detection from unstructured data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Cleanliness of the code (compliance with PEP8 standards in Python)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Relevance of the choice of criteria for evaluating the performance of an algorithm (development of a cost function: Cross Entropy, Mean Squared Error)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Quality of the unstructured data generated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328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Pas beaucoup de sms</a:t>
            </a:r>
          </a:p>
          <a:p>
            <a:r>
              <a:rPr lang="fr-FR" dirty="0"/>
              <a:t>Ca peut être un pb avec des modèles </a:t>
            </a:r>
            <a:r>
              <a:rPr lang="fr-FR" dirty="0" err="1"/>
              <a:t>deep</a:t>
            </a:r>
            <a:r>
              <a:rPr lang="fr-FR" dirty="0"/>
              <a:t> learning qui ont besoin de brasser bcp de données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812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* </a:t>
            </a:r>
            <a:r>
              <a:rPr lang="en-US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Sms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identified as spam (=1)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Can I accept spam in my </a:t>
            </a:r>
            <a:r>
              <a:rPr lang="en-US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sms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? I don't know...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Can I accept to see an </a:t>
            </a:r>
            <a:r>
              <a:rPr lang="en-US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sms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from my beloved CEO classified as spam? No! 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So I want FP to tend towards 0 and precision $</a:t>
            </a:r>
            <a:r>
              <a:rPr lang="en-US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en-US" b="0" dirty="0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frac</a:t>
            </a:r>
            <a:r>
              <a:rPr lang="en-US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{TP}{TP+FP}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 towards 1 (even if the recall, $</a:t>
            </a:r>
            <a:r>
              <a:rPr lang="en-US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en-US" b="0" dirty="0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frac</a:t>
            </a:r>
            <a:r>
              <a:rPr lang="en-US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{TP}{TP+FN}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$, is not that great )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I decide to </a:t>
            </a:r>
            <a:r>
              <a:rPr lang="en-US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favour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precision over recall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138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avait 8 169 paramètres entrainables avec le modèle de base</a:t>
            </a:r>
          </a:p>
          <a:p>
            <a:r>
              <a:rPr lang="fr-FR" dirty="0"/>
              <a:t>On a pris le parti de geler TOUTES les couches de BERT et de juste rajouter une dernière couche dense avec une activation </a:t>
            </a:r>
            <a:r>
              <a:rPr lang="fr-FR" dirty="0" err="1"/>
              <a:t>sigmoide</a:t>
            </a:r>
            <a:endParaRPr lang="fr-FR" dirty="0"/>
          </a:p>
          <a:p>
            <a:r>
              <a:rPr lang="fr-FR" dirty="0"/>
              <a:t>Du coup même si BERT a 110 M de para entrainables, on en a que 769 à entrainer</a:t>
            </a:r>
          </a:p>
          <a:p>
            <a:r>
              <a:rPr lang="fr-FR" dirty="0"/>
              <a:t>Par contre c'est reste très </a:t>
            </a:r>
            <a:r>
              <a:rPr lang="fr-FR" dirty="0" err="1"/>
              <a:t>très</a:t>
            </a:r>
            <a:r>
              <a:rPr lang="fr-FR" dirty="0"/>
              <a:t> lent à entrainer</a:t>
            </a:r>
          </a:p>
          <a:p>
            <a:r>
              <a:rPr lang="fr-FR" dirty="0"/>
              <a:t>Les résultats sont pas top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88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avait 8 169 paramètres entrainables avec le modèle de base</a:t>
            </a:r>
          </a:p>
          <a:p>
            <a:r>
              <a:rPr lang="fr-FR" dirty="0"/>
              <a:t>On a pris le parti de geler TOUTES les couches de BERT et de juste rajouter une dernière couche dense avec une activation </a:t>
            </a:r>
            <a:r>
              <a:rPr lang="fr-FR" dirty="0" err="1"/>
              <a:t>sigmoide</a:t>
            </a:r>
            <a:endParaRPr lang="fr-FR" dirty="0"/>
          </a:p>
          <a:p>
            <a:r>
              <a:rPr lang="fr-FR" dirty="0"/>
              <a:t>Du coup même si BERT a 110 M de para entrainables, on en a que 769 à entrainer</a:t>
            </a:r>
          </a:p>
          <a:p>
            <a:r>
              <a:rPr lang="fr-FR" dirty="0"/>
              <a:t>Par contre c'est reste très </a:t>
            </a:r>
            <a:r>
              <a:rPr lang="fr-FR" dirty="0" err="1"/>
              <a:t>très</a:t>
            </a:r>
            <a:r>
              <a:rPr lang="fr-FR" dirty="0"/>
              <a:t> lent à entrainer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7169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11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97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56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36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46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3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29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5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06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58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89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B9D5A-E5E4-41FE-AF39-634902D6D5D2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81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svg"/><Relationship Id="rId3" Type="http://schemas.openxmlformats.org/officeDocument/2006/relationships/hyperlink" Target="mailto:philippe.baucour@gmail.com" TargetMode="External"/><Relationship Id="rId7" Type="http://schemas.openxmlformats.org/officeDocument/2006/relationships/image" Target="../media/image2.sv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6.svg"/><Relationship Id="rId5" Type="http://schemas.openxmlformats.org/officeDocument/2006/relationships/hyperlink" Target="https://github.com/40tude/fullstack_mars_2024_3/tree/main/07_deep_learning/99_Project_ATT" TargetMode="External"/><Relationship Id="rId15" Type="http://schemas.openxmlformats.org/officeDocument/2006/relationships/image" Target="../media/image10.svg"/><Relationship Id="rId10" Type="http://schemas.openxmlformats.org/officeDocument/2006/relationships/image" Target="../media/image5.png"/><Relationship Id="rId4" Type="http://schemas.openxmlformats.org/officeDocument/2006/relationships/hyperlink" Target="https://app.jedha.co/course/projects-deep-learning-ft/att-spam-detector-ft" TargetMode="External"/><Relationship Id="rId9" Type="http://schemas.openxmlformats.org/officeDocument/2006/relationships/image" Target="../media/image4.svg"/><Relationship Id="rId1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5.png"/><Relationship Id="rId18" Type="http://schemas.openxmlformats.org/officeDocument/2006/relationships/image" Target="../media/image10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4.svg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8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11" Type="http://schemas.openxmlformats.org/officeDocument/2006/relationships/image" Target="../media/image3.png"/><Relationship Id="rId5" Type="http://schemas.openxmlformats.org/officeDocument/2006/relationships/image" Target="../media/image20.png"/><Relationship Id="rId15" Type="http://schemas.openxmlformats.org/officeDocument/2006/relationships/image" Target="../media/image7.png"/><Relationship Id="rId10" Type="http://schemas.openxmlformats.org/officeDocument/2006/relationships/image" Target="../media/image2.svg"/><Relationship Id="rId19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1.png"/><Relationship Id="rId1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03E06-B2E3-4008-35B5-576464278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AT&amp;T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069205-150B-B4B1-565B-156D78F5E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552" y="3602038"/>
            <a:ext cx="11740896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fr-FR" sz="1400" dirty="0" err="1"/>
              <a:t>author</a:t>
            </a:r>
            <a:r>
              <a:rPr lang="fr-FR" sz="1400" dirty="0"/>
              <a:t> : </a:t>
            </a:r>
            <a:r>
              <a:rPr lang="fr-FR" sz="1400" dirty="0">
                <a:hlinkClick r:id="rId3"/>
              </a:rPr>
              <a:t>philippe.baucour@gmail.com</a:t>
            </a:r>
            <a:endParaRPr lang="fr-FR" sz="1400" dirty="0"/>
          </a:p>
          <a:p>
            <a:pPr algn="l"/>
            <a:r>
              <a:rPr lang="fr-FR" sz="1400" dirty="0" err="1"/>
              <a:t>specs</a:t>
            </a:r>
            <a:r>
              <a:rPr lang="fr-FR" sz="1400" dirty="0"/>
              <a:t>  : </a:t>
            </a:r>
            <a:r>
              <a:rPr lang="fr-FR" sz="1400" dirty="0">
                <a:hlinkClick r:id="rId4"/>
              </a:rPr>
              <a:t>https://app.jedha.co/course/projects-deep-learning-ft/att-spam-detector-ft</a:t>
            </a:r>
            <a:endParaRPr lang="fr-FR" sz="1400" dirty="0"/>
          </a:p>
          <a:p>
            <a:pPr algn="l"/>
            <a:r>
              <a:rPr lang="fr-FR" sz="1400" dirty="0"/>
              <a:t>files  : </a:t>
            </a:r>
            <a:r>
              <a:rPr lang="fr-FR" sz="1400" dirty="0">
                <a:hlinkClick r:id="rId5"/>
              </a:rPr>
              <a:t>https://github.com/40tude/fullstack_mars_2024_3/tree/main/07_deep_learning/99_Project_ATT</a:t>
            </a:r>
            <a:endParaRPr lang="fr-FR" sz="1400" dirty="0"/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The content of the following slides is mainly a cut-and-paste of what's already available in the project notebook(s). The idea is that the slides can be used to guide and frame the presentation and discussion.</a:t>
            </a:r>
            <a:endParaRPr lang="fr-FR" sz="1400" dirty="0"/>
          </a:p>
          <a:p>
            <a:pPr algn="l"/>
            <a:endParaRPr lang="fr-FR" sz="1400" dirty="0"/>
          </a:p>
          <a:p>
            <a:pPr algn="l"/>
            <a:endParaRPr lang="fr-FR" sz="1400" dirty="0"/>
          </a:p>
        </p:txBody>
      </p:sp>
      <p:pic>
        <p:nvPicPr>
          <p:cNvPr id="4" name="Graphique 3" descr="Badge 3 avec un remplissage uni">
            <a:extLst>
              <a:ext uri="{FF2B5EF4-FFF2-40B4-BE49-F238E27FC236}">
                <a16:creationId xmlns:a16="http://schemas.microsoft.com/office/drawing/2014/main" id="{8AB5BF6C-1D2F-59DA-7BCE-449A409C5A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198095" y="1485900"/>
            <a:ext cx="914400" cy="914400"/>
          </a:xfrm>
          <a:prstGeom prst="rect">
            <a:avLst/>
          </a:prstGeom>
        </p:spPr>
      </p:pic>
      <p:pic>
        <p:nvPicPr>
          <p:cNvPr id="5" name="Espace réservé du contenu 13" descr="Badge avec un remplissage uni">
            <a:extLst>
              <a:ext uri="{FF2B5EF4-FFF2-40B4-BE49-F238E27FC236}">
                <a16:creationId xmlns:a16="http://schemas.microsoft.com/office/drawing/2014/main" id="{687090E6-EF80-881F-6A94-D96E809381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1198095" y="2971800"/>
            <a:ext cx="914400" cy="914400"/>
          </a:xfrm>
          <a:prstGeom prst="rect">
            <a:avLst/>
          </a:prstGeom>
        </p:spPr>
      </p:pic>
      <p:pic>
        <p:nvPicPr>
          <p:cNvPr id="6" name="Graphique 5" descr="Badge 5 avec un remplissage uni">
            <a:extLst>
              <a:ext uri="{FF2B5EF4-FFF2-40B4-BE49-F238E27FC236}">
                <a16:creationId xmlns:a16="http://schemas.microsoft.com/office/drawing/2014/main" id="{CAD46378-6C72-551A-AEA4-741D4D1DCD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1198095" y="5943600"/>
            <a:ext cx="914400" cy="914400"/>
          </a:xfrm>
          <a:prstGeom prst="rect">
            <a:avLst/>
          </a:prstGeom>
        </p:spPr>
      </p:pic>
      <p:pic>
        <p:nvPicPr>
          <p:cNvPr id="7" name="Graphique 6" descr="Badge 4 avec un remplissage uni">
            <a:extLst>
              <a:ext uri="{FF2B5EF4-FFF2-40B4-BE49-F238E27FC236}">
                <a16:creationId xmlns:a16="http://schemas.microsoft.com/office/drawing/2014/main" id="{1455B81D-CC51-FD47-093B-7CCA8848351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1198095" y="4457700"/>
            <a:ext cx="914400" cy="914400"/>
          </a:xfrm>
          <a:prstGeom prst="rect">
            <a:avLst/>
          </a:prstGeom>
        </p:spPr>
      </p:pic>
      <p:pic>
        <p:nvPicPr>
          <p:cNvPr id="8" name="Graphique 7" descr="Badge 1 avec un remplissage uni">
            <a:extLst>
              <a:ext uri="{FF2B5EF4-FFF2-40B4-BE49-F238E27FC236}">
                <a16:creationId xmlns:a16="http://schemas.microsoft.com/office/drawing/2014/main" id="{21C74849-A1B5-FDCD-0143-0CD426B1CD9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1198095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602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0E590DF-0A88-7056-85D1-A8E809E2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837859"/>
          </a:xfrm>
        </p:spPr>
        <p:txBody>
          <a:bodyPr/>
          <a:lstStyle/>
          <a:p>
            <a:pPr algn="ctr"/>
            <a:r>
              <a:rPr lang="fr-FR" dirty="0"/>
              <a:t>Code </a:t>
            </a:r>
            <a:r>
              <a:rPr lang="fr-FR" dirty="0" err="1"/>
              <a:t>Review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E8BF61-007C-0740-1AA1-06B9449B3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3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3683F-97F4-B09A-A1A0-F35F30E7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Specifications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8399CA-BBD6-ECCC-534E-0335C5411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925DC70-09A2-138C-900B-57BB44F5C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58" y="1264123"/>
            <a:ext cx="11765281" cy="46504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359D40A-9184-CE81-CDA2-DB6A4C6B3280}"/>
              </a:ext>
            </a:extLst>
          </p:cNvPr>
          <p:cNvSpPr txBox="1"/>
          <p:nvPr/>
        </p:nvSpPr>
        <p:spPr>
          <a:xfrm rot="20930732">
            <a:off x="8442100" y="943390"/>
            <a:ext cx="211468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Spam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detection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24608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17E4C4-4734-9561-2C1A-F6E6F31CB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EDA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ED01AF8-948F-7E7F-E93A-0EBF59E86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138063"/>
            <a:ext cx="6327912" cy="40805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BD3C26B-160B-2B5D-0EFD-9EC5D9D12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0112" y="1143429"/>
            <a:ext cx="4068528" cy="40751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Flèche : haut 7">
            <a:extLst>
              <a:ext uri="{FF2B5EF4-FFF2-40B4-BE49-F238E27FC236}">
                <a16:creationId xmlns:a16="http://schemas.microsoft.com/office/drawing/2014/main" id="{DCE02009-66B8-A28E-CCDF-F8751B33D11B}"/>
              </a:ext>
            </a:extLst>
          </p:cNvPr>
          <p:cNvSpPr/>
          <p:nvPr/>
        </p:nvSpPr>
        <p:spPr>
          <a:xfrm rot="16200000">
            <a:off x="2153718" y="1168251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3218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BA5245-1861-0F20-2AEB-5D15F0E8E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processing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7415216-9AA7-4E29-2184-2A7FA9FA5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925064"/>
            <a:ext cx="5657850" cy="31146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37B4BEF-4A1A-146A-28E2-3FDC6A03E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25064"/>
            <a:ext cx="5657850" cy="31146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8B0206B-5AE9-5BE3-4C2A-66C140800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208" y="4039738"/>
            <a:ext cx="5450681" cy="104681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9F856DC-F0DA-17CA-AC7C-101B3457F8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755" y="4039738"/>
            <a:ext cx="5771908" cy="1046819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22C1711-2C5B-09D9-84F9-20CB5254CC0A}"/>
              </a:ext>
            </a:extLst>
          </p:cNvPr>
          <p:cNvSpPr txBox="1"/>
          <p:nvPr/>
        </p:nvSpPr>
        <p:spPr>
          <a:xfrm>
            <a:off x="290755" y="5479256"/>
            <a:ext cx="942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Cleaning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Tokenization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Splitting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Tensor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043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06DFB4-6CEB-9A90-B9B4-CD5231B0F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Basic model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E215ABA-7CB9-739C-7843-0B94C0596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59" y="920035"/>
            <a:ext cx="2564880" cy="3035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219E183-51F3-8F3E-F7A6-EE74696E2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1522" y="920035"/>
            <a:ext cx="4068862" cy="3035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C468C74-FB0F-2D3E-FC0D-98A51AB44F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9779" y="920035"/>
            <a:ext cx="4068862" cy="3035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3DCF24A-A399-5F89-1FB9-27F49EE894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1520" y="4077423"/>
            <a:ext cx="4068863" cy="9988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BBD0288-8849-D410-540F-88973DB583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09779" y="4077423"/>
            <a:ext cx="4068862" cy="74223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3053E7A8-B72C-E8FD-CA87-54B853B912FF}"/>
              </a:ext>
            </a:extLst>
          </p:cNvPr>
          <p:cNvSpPr txBox="1"/>
          <p:nvPr/>
        </p:nvSpPr>
        <p:spPr>
          <a:xfrm>
            <a:off x="2581475" y="5280331"/>
            <a:ext cx="239039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: 0.98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Recall    : 0.89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F1        : 0.93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10D1E19D-8BF6-E276-0361-5D7954E56B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2077" y="5260832"/>
            <a:ext cx="5259364" cy="14606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Graphique 19" descr="Badge 3 avec un remplissage uni">
            <a:extLst>
              <a:ext uri="{FF2B5EF4-FFF2-40B4-BE49-F238E27FC236}">
                <a16:creationId xmlns:a16="http://schemas.microsoft.com/office/drawing/2014/main" id="{8D66137E-54DB-EAD7-AEA2-D5B91141B9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451441" y="1523385"/>
            <a:ext cx="914400" cy="914400"/>
          </a:xfrm>
          <a:prstGeom prst="rect">
            <a:avLst/>
          </a:prstGeom>
        </p:spPr>
      </p:pic>
      <p:pic>
        <p:nvPicPr>
          <p:cNvPr id="21" name="Espace réservé du contenu 13" descr="Badge avec un remplissage uni">
            <a:extLst>
              <a:ext uri="{FF2B5EF4-FFF2-40B4-BE49-F238E27FC236}">
                <a16:creationId xmlns:a16="http://schemas.microsoft.com/office/drawing/2014/main" id="{53077D63-D165-184F-240A-2370B4436AF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94037" y="1319934"/>
            <a:ext cx="914400" cy="914400"/>
          </a:xfrm>
          <a:prstGeom prst="rect">
            <a:avLst/>
          </a:prstGeom>
        </p:spPr>
      </p:pic>
      <p:pic>
        <p:nvPicPr>
          <p:cNvPr id="22" name="Graphique 21" descr="Badge 5 avec un remplissage uni">
            <a:extLst>
              <a:ext uri="{FF2B5EF4-FFF2-40B4-BE49-F238E27FC236}">
                <a16:creationId xmlns:a16="http://schemas.microsoft.com/office/drawing/2014/main" id="{0D44EBCE-E3FC-4AB2-B30E-7D2EACA958E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198095" y="5943600"/>
            <a:ext cx="914400" cy="914400"/>
          </a:xfrm>
          <a:prstGeom prst="rect">
            <a:avLst/>
          </a:prstGeom>
        </p:spPr>
      </p:pic>
      <p:pic>
        <p:nvPicPr>
          <p:cNvPr id="23" name="Graphique 22" descr="Badge 4 avec un remplissage uni">
            <a:extLst>
              <a:ext uri="{FF2B5EF4-FFF2-40B4-BE49-F238E27FC236}">
                <a16:creationId xmlns:a16="http://schemas.microsoft.com/office/drawing/2014/main" id="{4762C2C7-011E-1CCE-F3A8-1359492F40E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134320" y="5991153"/>
            <a:ext cx="914400" cy="914400"/>
          </a:xfrm>
          <a:prstGeom prst="rect">
            <a:avLst/>
          </a:prstGeom>
        </p:spPr>
      </p:pic>
      <p:pic>
        <p:nvPicPr>
          <p:cNvPr id="24" name="Graphique 23" descr="Badge 1 avec un remplissage uni">
            <a:extLst>
              <a:ext uri="{FF2B5EF4-FFF2-40B4-BE49-F238E27FC236}">
                <a16:creationId xmlns:a16="http://schemas.microsoft.com/office/drawing/2014/main" id="{97EBF08F-E1CC-F230-8C76-F3906CF86D9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427727" y="2644879"/>
            <a:ext cx="914400" cy="9144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6A0ACCB-7D50-6852-381E-13AB02B4947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13359" y="4089925"/>
            <a:ext cx="3168088" cy="67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232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8D14FB-41AD-08E5-65AA-A5B1CAF68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RNN &amp; LSTM - CNN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928F55C-3FD1-EA6D-77CA-52AC0CEA1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35380"/>
            <a:ext cx="5003496" cy="37327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1C31236-3B5B-5A41-4354-0F5DD6758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478" y="1135380"/>
            <a:ext cx="5003496" cy="37327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83906D1-5B66-08E7-5606-B26F5B3FEA7B}"/>
              </a:ext>
            </a:extLst>
          </p:cNvPr>
          <p:cNvSpPr txBox="1"/>
          <p:nvPr/>
        </p:nvSpPr>
        <p:spPr>
          <a:xfrm>
            <a:off x="6407884" y="5135818"/>
            <a:ext cx="55707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Convolutional Neural Network can be used also for text classification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Indeed, they can capture local patterns (phrases, words combinations)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Quick to train (1:12 min)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Can be less effective at capturing long-distance relationships in text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Not an issue here since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are short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E2CE680-597C-A15B-A1D6-B7C27162D4C2}"/>
              </a:ext>
            </a:extLst>
          </p:cNvPr>
          <p:cNvSpPr txBox="1"/>
          <p:nvPr/>
        </p:nvSpPr>
        <p:spPr>
          <a:xfrm>
            <a:off x="213360" y="5135818"/>
            <a:ext cx="50034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Recurrent Neural Networks with Long Short-Term Memory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They efficiently capture word relationships and handle long, complex sequences.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Much slower to train than CNN-type models. Risk of overlearning if data is limited (which is the case here (5K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692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021C3181-9E15-C029-00E2-42449F39D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35" y="3440912"/>
            <a:ext cx="3717910" cy="27736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9D5C376-48FD-431A-1BC9-093D4CF79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Transfer learning : BERT </a:t>
            </a:r>
            <a:r>
              <a:rPr lang="fr-FR" sz="2800" dirty="0"/>
              <a:t>(</a:t>
            </a:r>
            <a:r>
              <a:rPr lang="fr-FR" sz="2800" dirty="0" err="1"/>
              <a:t>freezed</a:t>
            </a:r>
            <a:r>
              <a:rPr lang="fr-FR" sz="2800" dirty="0"/>
              <a:t>, </a:t>
            </a:r>
            <a:r>
              <a:rPr lang="fr-FR" sz="2800" dirty="0" err="1"/>
              <a:t>uncased</a:t>
            </a:r>
            <a:r>
              <a:rPr lang="fr-FR" sz="2800" dirty="0"/>
              <a:t>)</a:t>
            </a:r>
            <a:endParaRPr lang="fr-FR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53B19E68-B5FA-6930-E7D3-25EC7616B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4350" y="1178091"/>
            <a:ext cx="7223760" cy="16708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B46825B3-C8F2-FD5A-CD69-073F76F8B11D}"/>
              </a:ext>
            </a:extLst>
          </p:cNvPr>
          <p:cNvSpPr txBox="1"/>
          <p:nvPr/>
        </p:nvSpPr>
        <p:spPr>
          <a:xfrm>
            <a:off x="9126160" y="4195292"/>
            <a:ext cx="2841950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 0.82 vs 0.98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Recall    : 0.33 vs 0.89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F1        : 0.47 vs 0.93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CA78895-3DB6-76B4-F344-4850294BBC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60" y="1083865"/>
            <a:ext cx="4053446" cy="12960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4528A4E-7429-5BA0-696A-515DD39FA2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9118" y="3440912"/>
            <a:ext cx="3673072" cy="27402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0346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D5C376-48FD-431A-1BC9-093D4CF79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Transfer learning : BERT</a:t>
            </a:r>
            <a:r>
              <a:rPr lang="fr-FR" sz="3600" dirty="0"/>
              <a:t> </a:t>
            </a:r>
            <a:r>
              <a:rPr lang="fr-FR" sz="2800" dirty="0"/>
              <a:t>(</a:t>
            </a:r>
            <a:r>
              <a:rPr lang="fr-FR" sz="2800" dirty="0" err="1"/>
              <a:t>unfreezed</a:t>
            </a:r>
            <a:r>
              <a:rPr lang="fr-FR" sz="2800" dirty="0"/>
              <a:t>)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B89E3E9-73E4-5392-63AB-FD759386D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120" y="2520075"/>
            <a:ext cx="3979520" cy="40648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14196D8-4384-3AE0-B8AD-06545C570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672" y="2520075"/>
            <a:ext cx="3717912" cy="27736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85D1A3C-8735-E810-1B4E-BEC3C316F7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1896" y="2520075"/>
            <a:ext cx="3717912" cy="27736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7C9A728B-9207-9414-6ADE-FB7396970C24}"/>
              </a:ext>
            </a:extLst>
          </p:cNvPr>
          <p:cNvSpPr txBox="1"/>
          <p:nvPr/>
        </p:nvSpPr>
        <p:spPr>
          <a:xfrm rot="20425850">
            <a:off x="8328660" y="3469900"/>
            <a:ext cx="958917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 </a:t>
            </a:r>
            <a:r>
              <a:rPr lang="fr-F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uncased</a:t>
            </a:r>
            <a:endParaRPr lang="fr-F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412050E-AEF1-9749-C033-E22F44474A48}"/>
              </a:ext>
            </a:extLst>
          </p:cNvPr>
          <p:cNvSpPr txBox="1"/>
          <p:nvPr/>
        </p:nvSpPr>
        <p:spPr>
          <a:xfrm rot="20567996">
            <a:off x="2396944" y="3630214"/>
            <a:ext cx="830676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dirty="0"/>
              <a:t>BERT </a:t>
            </a:r>
            <a:r>
              <a:rPr lang="fr-FR" dirty="0" err="1"/>
              <a:t>cased</a:t>
            </a:r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46825B3-C8F2-FD5A-CD69-073F76F8B11D}"/>
              </a:ext>
            </a:extLst>
          </p:cNvPr>
          <p:cNvSpPr txBox="1"/>
          <p:nvPr/>
        </p:nvSpPr>
        <p:spPr>
          <a:xfrm>
            <a:off x="4091896" y="5552506"/>
            <a:ext cx="363112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: 0.99 vs 0.98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Recall    : 0.95 vs 0.89 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F1        : 0.97 vs 0.93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7B46FF0-27BB-E16C-88E4-DADF374F8C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360" y="1006597"/>
            <a:ext cx="3519020" cy="132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06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D07B4-C7D9-46E1-38A0-A6EEF16B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away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803C62-BD0B-D0AC-2B41-C4F420891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So far, </a:t>
            </a:r>
            <a:r>
              <a:rPr lang="fr-FR" dirty="0" err="1"/>
              <a:t>working</a:t>
            </a:r>
            <a:r>
              <a:rPr lang="fr-FR" dirty="0"/>
              <a:t> on the </a:t>
            </a:r>
            <a:r>
              <a:rPr lang="fr-FR" dirty="0" err="1"/>
              <a:t>projects</a:t>
            </a:r>
            <a:r>
              <a:rPr lang="fr-FR" dirty="0"/>
              <a:t> I </a:t>
            </a:r>
            <a:r>
              <a:rPr lang="fr-FR" dirty="0" err="1"/>
              <a:t>learn</a:t>
            </a:r>
            <a:r>
              <a:rPr lang="fr-FR" dirty="0"/>
              <a:t> 2 </a:t>
            </a:r>
            <a:r>
              <a:rPr lang="fr-FR" dirty="0" err="1"/>
              <a:t>things</a:t>
            </a:r>
            <a:endParaRPr lang="fr-FR" dirty="0"/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Don't mess </a:t>
            </a:r>
            <a:r>
              <a:rPr lang="fr-FR" dirty="0" err="1"/>
              <a:t>with</a:t>
            </a:r>
            <a:r>
              <a:rPr lang="fr-FR" dirty="0"/>
              <a:t> EDA.  Never !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Get a </a:t>
            </a:r>
            <a:r>
              <a:rPr lang="fr-FR" dirty="0" err="1"/>
              <a:t>baseline</a:t>
            </a:r>
            <a:r>
              <a:rPr lang="fr-FR" dirty="0"/>
              <a:t> model. Quick !</a:t>
            </a:r>
          </a:p>
          <a:p>
            <a:r>
              <a:rPr lang="fr-FR" dirty="0"/>
              <a:t>It </a:t>
            </a:r>
            <a:r>
              <a:rPr lang="fr-FR" dirty="0" err="1"/>
              <a:t>is</a:t>
            </a:r>
            <a:r>
              <a:rPr lang="fr-FR" dirty="0"/>
              <a:t> true </a:t>
            </a:r>
            <a:r>
              <a:rPr lang="fr-FR" dirty="0" err="1"/>
              <a:t>here</a:t>
            </a:r>
            <a:r>
              <a:rPr lang="fr-FR" dirty="0"/>
              <a:t> </a:t>
            </a:r>
            <a:r>
              <a:rPr lang="fr-FR" dirty="0" err="1"/>
              <a:t>too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Impressed</a:t>
            </a:r>
            <a:r>
              <a:rPr lang="fr-FR" dirty="0"/>
              <a:t> by the </a:t>
            </a:r>
            <a:r>
              <a:rPr lang="fr-FR" dirty="0" err="1"/>
              <a:t>results</a:t>
            </a:r>
            <a:r>
              <a:rPr lang="fr-FR" dirty="0"/>
              <a:t> of the </a:t>
            </a:r>
            <a:r>
              <a:rPr lang="fr-FR" dirty="0" err="1"/>
              <a:t>baseline</a:t>
            </a:r>
            <a:r>
              <a:rPr lang="fr-FR" dirty="0"/>
              <a:t> model</a:t>
            </a:r>
          </a:p>
          <a:p>
            <a:r>
              <a:rPr lang="fr-FR" dirty="0"/>
              <a:t>BERT (</a:t>
            </a:r>
            <a:r>
              <a:rPr lang="fr-FR" dirty="0" err="1"/>
              <a:t>unfreezed</a:t>
            </a:r>
            <a:r>
              <a:rPr lang="fr-FR" dirty="0"/>
              <a:t>) help to </a:t>
            </a:r>
            <a:r>
              <a:rPr lang="fr-FR" dirty="0" err="1"/>
              <a:t>keep</a:t>
            </a:r>
            <a:r>
              <a:rPr lang="fr-FR" dirty="0"/>
              <a:t> the </a:t>
            </a:r>
            <a:r>
              <a:rPr lang="fr-FR" dirty="0" err="1"/>
              <a:t>Precision</a:t>
            </a:r>
            <a:r>
              <a:rPr lang="fr-FR" dirty="0"/>
              <a:t> </a:t>
            </a:r>
            <a:r>
              <a:rPr lang="fr-FR" dirty="0" err="1"/>
              <a:t>while</a:t>
            </a:r>
            <a:r>
              <a:rPr lang="fr-FR" dirty="0"/>
              <a:t> </a:t>
            </a:r>
            <a:r>
              <a:rPr lang="fr-FR" dirty="0" err="1"/>
              <a:t>improving</a:t>
            </a:r>
            <a:r>
              <a:rPr lang="fr-FR" dirty="0"/>
              <a:t> the Accuracy but at the </a:t>
            </a:r>
            <a:r>
              <a:rPr lang="fr-FR" dirty="0" err="1"/>
              <a:t>cost</a:t>
            </a:r>
            <a:r>
              <a:rPr lang="fr-FR" dirty="0"/>
              <a:t> of training time</a:t>
            </a:r>
          </a:p>
          <a:p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1622378"/>
      </p:ext>
    </p:extLst>
  </p:cSld>
  <p:clrMapOvr>
    <a:masterClrMapping/>
  </p:clrMapOvr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course_review_fullstack</Template>
  <TotalTime>1778</TotalTime>
  <Words>705</Words>
  <Application>Microsoft Office PowerPoint</Application>
  <PresentationFormat>Grand écran</PresentationFormat>
  <Paragraphs>77</Paragraphs>
  <Slides>10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8" baseType="lpstr">
      <vt:lpstr>Aptos</vt:lpstr>
      <vt:lpstr>Arial</vt:lpstr>
      <vt:lpstr>Calibri</vt:lpstr>
      <vt:lpstr>Courier New</vt:lpstr>
      <vt:lpstr>Inter</vt:lpstr>
      <vt:lpstr>JetBrains Mono</vt:lpstr>
      <vt:lpstr>Times New Roman</vt:lpstr>
      <vt:lpstr>00_notes_de_stage</vt:lpstr>
      <vt:lpstr>AT&amp;T Project</vt:lpstr>
      <vt:lpstr>Specifications</vt:lpstr>
      <vt:lpstr>EDA</vt:lpstr>
      <vt:lpstr>Text processing</vt:lpstr>
      <vt:lpstr>Basic model</vt:lpstr>
      <vt:lpstr>RNN &amp; LSTM - CNN </vt:lpstr>
      <vt:lpstr>Transfer learning : BERT (freezed, uncased)</vt:lpstr>
      <vt:lpstr>Transfer learning : BERT (unfreezed)</vt:lpstr>
      <vt:lpstr>Take away</vt:lpstr>
      <vt:lpstr>Code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Baucour</dc:creator>
  <cp:lastModifiedBy>Philippe Baucour</cp:lastModifiedBy>
  <cp:revision>1</cp:revision>
  <dcterms:created xsi:type="dcterms:W3CDTF">2024-08-20T08:09:24Z</dcterms:created>
  <dcterms:modified xsi:type="dcterms:W3CDTF">2024-09-03T10:37:02Z</dcterms:modified>
</cp:coreProperties>
</file>