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4" r:id="rId4"/>
    <p:sldId id="266" r:id="rId5"/>
    <p:sldId id="267" r:id="rId6"/>
    <p:sldId id="268" r:id="rId7"/>
    <p:sldId id="265" r:id="rId8"/>
    <p:sldId id="257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17" dt="2024-09-02T18:26:44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8327" autoAdjust="0"/>
  </p:normalViewPr>
  <p:slideViewPr>
    <p:cSldViewPr snapToGrid="0">
      <p:cViewPr>
        <p:scale>
          <a:sx n="100" d="100"/>
          <a:sy n="100" d="100"/>
        </p:scale>
        <p:origin x="1061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undo custSel addSld modSld sldOrd">
      <pc:chgData name="Philippe Baucour" userId="5102170ae7533958" providerId="LiveId" clId="{ABAE05BF-949A-4E93-BC19-2AEAAED3ED81}" dt="2024-09-02T18:44:49.177" v="1846" actId="6549"/>
      <pc:docMkLst>
        <pc:docMk/>
      </pc:docMkLst>
      <pc:sldChg chg="addSp modSp mod modNotesTx">
        <pc:chgData name="Philippe Baucour" userId="5102170ae7533958" providerId="LiveId" clId="{ABAE05BF-949A-4E93-BC19-2AEAAED3ED81}" dt="2024-09-02T14:16:02.149" v="893" actId="465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30T06:46:42.849" v="37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BAE05BF-949A-4E93-BC19-2AEAAED3ED81}" dt="2024-08-30T06:47:50.311" v="60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4" creationId="{8AB5BF6C-1D2F-59DA-7BCE-449A409C5AEE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5" creationId="{687090E6-EF80-881F-6A94-D96E809381CE}"/>
          </ac:picMkLst>
        </pc:picChg>
        <pc:picChg chg="add mod">
          <ac:chgData name="Philippe Baucour" userId="5102170ae7533958" providerId="LiveId" clId="{ABAE05BF-949A-4E93-BC19-2AEAAED3ED81}" dt="2024-09-02T14:15:46.405" v="892" actId="1076"/>
          <ac:picMkLst>
            <pc:docMk/>
            <pc:sldMk cId="1392602265" sldId="256"/>
            <ac:picMk id="6" creationId="{CAD46378-6C72-551A-AEA4-741D4D1DCDFA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7" creationId="{1455B81D-CC51-FD47-093B-7CCA8848351C}"/>
          </ac:picMkLst>
        </pc:picChg>
        <pc:picChg chg="add mod">
          <ac:chgData name="Philippe Baucour" userId="5102170ae7533958" providerId="LiveId" clId="{ABAE05BF-949A-4E93-BC19-2AEAAED3ED81}" dt="2024-09-02T14:15:41.295" v="891" actId="1076"/>
          <ac:picMkLst>
            <pc:docMk/>
            <pc:sldMk cId="1392602265" sldId="256"/>
            <ac:picMk id="8" creationId="{21C74849-A1B5-FDCD-0143-0CD426B1CD9B}"/>
          </ac:picMkLst>
        </pc:picChg>
      </pc:sldChg>
      <pc:sldChg chg="modSp mod">
        <pc:chgData name="Philippe Baucour" userId="5102170ae7533958" providerId="LiveId" clId="{ABAE05BF-949A-4E93-BC19-2AEAAED3ED81}" dt="2024-09-02T18:44:49.177" v="1846" actId="6549"/>
        <pc:sldMkLst>
          <pc:docMk/>
          <pc:sldMk cId="3201622378" sldId="257"/>
        </pc:sldMkLst>
        <pc:spChg chg="mod">
          <ac:chgData name="Philippe Baucour" userId="5102170ae7533958" providerId="LiveId" clId="{ABAE05BF-949A-4E93-BC19-2AEAAED3ED81}" dt="2024-09-02T18:44:49.177" v="1846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ABAE05BF-949A-4E93-BC19-2AEAAED3ED81}" dt="2024-09-02T09:39:42.054" v="150" actId="1076"/>
        <pc:sldMkLst>
          <pc:docMk/>
          <pc:sldMk cId="246086491" sldId="258"/>
        </pc:sldMkLst>
        <pc:spChg chg="add mod">
          <ac:chgData name="Philippe Baucour" userId="5102170ae7533958" providerId="LiveId" clId="{ABAE05BF-949A-4E93-BC19-2AEAAED3ED81}" dt="2024-09-02T09:39:42.054" v="150" actId="1076"/>
          <ac:spMkLst>
            <pc:docMk/>
            <pc:sldMk cId="246086491" sldId="258"/>
            <ac:spMk id="6" creationId="{3359D40A-9184-CE81-CDA2-DB6A4C6B3280}"/>
          </ac:spMkLst>
        </pc:spChg>
        <pc:picChg chg="add mod">
          <ac:chgData name="Philippe Baucour" userId="5102170ae7533958" providerId="LiveId" clId="{ABAE05BF-949A-4E93-BC19-2AEAAED3ED81}" dt="2024-09-02T09:38:40.620" v="116" actId="1035"/>
          <ac:picMkLst>
            <pc:docMk/>
            <pc:sldMk cId="246086491" sldId="258"/>
            <ac:picMk id="5" creationId="{8925DC70-09A2-138C-900B-57BB44F5CC44}"/>
          </ac:picMkLst>
        </pc:picChg>
      </pc:sldChg>
      <pc:sldChg chg="ord">
        <pc:chgData name="Philippe Baucour" userId="5102170ae7533958" providerId="LiveId" clId="{ABAE05BF-949A-4E93-BC19-2AEAAED3ED81}" dt="2024-09-02T09:39:49.786" v="152"/>
        <pc:sldMkLst>
          <pc:docMk/>
          <pc:sldMk cId="312535264" sldId="263"/>
        </pc:sldMkLst>
      </pc:sldChg>
      <pc:sldChg chg="addSp delSp modSp new mod modClrScheme chgLayout modNotesTx">
        <pc:chgData name="Philippe Baucour" userId="5102170ae7533958" providerId="LiveId" clId="{ABAE05BF-949A-4E93-BC19-2AEAAED3ED81}" dt="2024-09-02T14:20:31.860" v="1013" actId="20577"/>
        <pc:sldMkLst>
          <pc:docMk/>
          <pc:sldMk cId="3003218727" sldId="264"/>
        </pc:sldMkLst>
        <pc:spChg chg="mod ord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2" creationId="{DD17E4C4-4734-9561-2C1A-F6E6F31CB724}"/>
          </ac:spMkLst>
        </pc:spChg>
        <pc:spChg chg="del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3" creationId="{E45D64B4-EA4C-3637-911C-A1F105EAA5BD}"/>
          </ac:spMkLst>
        </pc:spChg>
        <pc:spChg chg="add mod">
          <ac:chgData name="Philippe Baucour" userId="5102170ae7533958" providerId="LiveId" clId="{ABAE05BF-949A-4E93-BC19-2AEAAED3ED81}" dt="2024-09-02T09:44:49.112" v="181" actId="1038"/>
          <ac:spMkLst>
            <pc:docMk/>
            <pc:sldMk cId="3003218727" sldId="264"/>
            <ac:spMk id="8" creationId="{DCE02009-66B8-A28E-CCDF-F8751B33D11B}"/>
          </ac:spMkLst>
        </pc:spChg>
        <pc:picChg chg="add mod">
          <ac:chgData name="Philippe Baucour" userId="5102170ae7533958" providerId="LiveId" clId="{ABAE05BF-949A-4E93-BC19-2AEAAED3ED81}" dt="2024-09-02T09:43:27.903" v="170" actId="1076"/>
          <ac:picMkLst>
            <pc:docMk/>
            <pc:sldMk cId="3003218727" sldId="264"/>
            <ac:picMk id="5" creationId="{EED01AF8-948F-7E7F-E93A-0EBF59E86006}"/>
          </ac:picMkLst>
        </pc:picChg>
        <pc:picChg chg="add mod">
          <ac:chgData name="Philippe Baucour" userId="5102170ae7533958" providerId="LiveId" clId="{ABAE05BF-949A-4E93-BC19-2AEAAED3ED81}" dt="2024-09-02T09:43:32.702" v="171" actId="1076"/>
          <ac:picMkLst>
            <pc:docMk/>
            <pc:sldMk cId="3003218727" sldId="264"/>
            <ac:picMk id="7" creationId="{9BD3C26B-160B-2B5D-0EFD-9EC5D9D12B13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2T18:31:24.819" v="1716" actId="20577"/>
        <pc:sldMkLst>
          <pc:docMk/>
          <pc:sldMk cId="52206540" sldId="265"/>
        </pc:sldMkLst>
        <pc:spChg chg="mod">
          <ac:chgData name="Philippe Baucour" userId="5102170ae7533958" providerId="LiveId" clId="{ABAE05BF-949A-4E93-BC19-2AEAAED3ED81}" dt="2024-09-02T16:03:45.935" v="1323" actId="20577"/>
          <ac:spMkLst>
            <pc:docMk/>
            <pc:sldMk cId="52206540" sldId="265"/>
            <ac:spMk id="2" creationId="{C9D5C376-48FD-431A-1BC9-093D4CF79FA5}"/>
          </ac:spMkLst>
        </pc:spChg>
        <pc:spChg chg="add del mod ord">
          <ac:chgData name="Philippe Baucour" userId="5102170ae7533958" providerId="LiveId" clId="{ABAE05BF-949A-4E93-BC19-2AEAAED3ED81}" dt="2024-09-02T18:13:25.862" v="1429" actId="478"/>
          <ac:spMkLst>
            <pc:docMk/>
            <pc:sldMk cId="52206540" sldId="265"/>
            <ac:spMk id="7" creationId="{F24A941F-2181-C4F9-89D6-36763FC20D0D}"/>
          </ac:spMkLst>
        </pc:spChg>
        <pc:spChg chg="add mod">
          <ac:chgData name="Philippe Baucour" userId="5102170ae7533958" providerId="LiveId" clId="{ABAE05BF-949A-4E93-BC19-2AEAAED3ED81}" dt="2024-09-02T18:22:55.713" v="1665" actId="1036"/>
          <ac:spMkLst>
            <pc:docMk/>
            <pc:sldMk cId="52206540" sldId="265"/>
            <ac:spMk id="14" creationId="{7C9A728B-9207-9414-6ADE-FB7396970C24}"/>
          </ac:spMkLst>
        </pc:spChg>
        <pc:spChg chg="add mod">
          <ac:chgData name="Philippe Baucour" userId="5102170ae7533958" providerId="LiveId" clId="{ABAE05BF-949A-4E93-BC19-2AEAAED3ED81}" dt="2024-09-02T18:22:55.713" v="1665" actId="1036"/>
          <ac:spMkLst>
            <pc:docMk/>
            <pc:sldMk cId="52206540" sldId="265"/>
            <ac:spMk id="15" creationId="{0412050E-AEF1-9749-C033-E22F44474A48}"/>
          </ac:spMkLst>
        </pc:spChg>
        <pc:spChg chg="add del">
          <ac:chgData name="Philippe Baucour" userId="5102170ae7533958" providerId="LiveId" clId="{ABAE05BF-949A-4E93-BC19-2AEAAED3ED81}" dt="2024-09-02T18:18:55.667" v="1508" actId="478"/>
          <ac:spMkLst>
            <pc:docMk/>
            <pc:sldMk cId="52206540" sldId="265"/>
            <ac:spMk id="17" creationId="{8FFB9689-6BD0-27F7-5E31-2AEAA6B55A3D}"/>
          </ac:spMkLst>
        </pc:spChg>
        <pc:spChg chg="add mod">
          <ac:chgData name="Philippe Baucour" userId="5102170ae7533958" providerId="LiveId" clId="{ABAE05BF-949A-4E93-BC19-2AEAAED3ED81}" dt="2024-09-02T18:31:24.819" v="1716" actId="20577"/>
          <ac:spMkLst>
            <pc:docMk/>
            <pc:sldMk cId="52206540" sldId="265"/>
            <ac:spMk id="20" creationId="{B46825B3-C8F2-FD5A-CD69-073F76F8B11D}"/>
          </ac:spMkLst>
        </pc:spChg>
        <pc:picChg chg="add del mod">
          <ac:chgData name="Philippe Baucour" userId="5102170ae7533958" providerId="LiveId" clId="{ABAE05BF-949A-4E93-BC19-2AEAAED3ED81}" dt="2024-09-02T18:08:56.207" v="1334" actId="478"/>
          <ac:picMkLst>
            <pc:docMk/>
            <pc:sldMk cId="52206540" sldId="265"/>
            <ac:picMk id="4" creationId="{433DF392-025B-7EDD-826C-EBD7A2BE08E4}"/>
          </ac:picMkLst>
        </pc:picChg>
        <pc:picChg chg="add mod">
          <ac:chgData name="Philippe Baucour" userId="5102170ae7533958" providerId="LiveId" clId="{ABAE05BF-949A-4E93-BC19-2AEAAED3ED81}" dt="2024-09-02T18:22:55.713" v="1665" actId="1036"/>
          <ac:picMkLst>
            <pc:docMk/>
            <pc:sldMk cId="52206540" sldId="265"/>
            <ac:picMk id="6" creationId="{5B89E3E9-73E4-5392-63AB-FD759386D9DF}"/>
          </ac:picMkLst>
        </pc:picChg>
        <pc:picChg chg="add mod">
          <ac:chgData name="Philippe Baucour" userId="5102170ae7533958" providerId="LiveId" clId="{ABAE05BF-949A-4E93-BC19-2AEAAED3ED81}" dt="2024-09-02T18:22:55.713" v="1665" actId="1036"/>
          <ac:picMkLst>
            <pc:docMk/>
            <pc:sldMk cId="52206540" sldId="265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2T18:22:55.713" v="1665" actId="1036"/>
          <ac:picMkLst>
            <pc:docMk/>
            <pc:sldMk cId="52206540" sldId="265"/>
            <ac:picMk id="11" creationId="{F85D1A3C-8735-E810-1B4E-BEC3C316F7B3}"/>
          </ac:picMkLst>
        </pc:picChg>
        <pc:picChg chg="add del mod">
          <ac:chgData name="Philippe Baucour" userId="5102170ae7533958" providerId="LiveId" clId="{ABAE05BF-949A-4E93-BC19-2AEAAED3ED81}" dt="2024-09-02T18:12:50.698" v="1426" actId="478"/>
          <ac:picMkLst>
            <pc:docMk/>
            <pc:sldMk cId="52206540" sldId="265"/>
            <ac:picMk id="13" creationId="{AD2A3647-F4DB-A89C-576E-F63CDC76C543}"/>
          </ac:picMkLst>
        </pc:picChg>
        <pc:picChg chg="add mod">
          <ac:chgData name="Philippe Baucour" userId="5102170ae7533958" providerId="LiveId" clId="{ABAE05BF-949A-4E93-BC19-2AEAAED3ED81}" dt="2024-09-02T18:23:17.130" v="1677" actId="1036"/>
          <ac:picMkLst>
            <pc:docMk/>
            <pc:sldMk cId="52206540" sldId="265"/>
            <ac:picMk id="19" creationId="{53B19E68-B5FA-6930-E7D3-25EC7616B0D7}"/>
          </ac:picMkLst>
        </pc:picChg>
      </pc:sldChg>
      <pc:sldChg chg="addSp modSp new mod ord">
        <pc:chgData name="Philippe Baucour" userId="5102170ae7533958" providerId="LiveId" clId="{ABAE05BF-949A-4E93-BC19-2AEAAED3ED81}" dt="2024-09-02T12:22:50.343" v="304" actId="20577"/>
        <pc:sldMkLst>
          <pc:docMk/>
          <pc:sldMk cId="1208043485" sldId="266"/>
        </pc:sldMkLst>
        <pc:spChg chg="mod">
          <ac:chgData name="Philippe Baucour" userId="5102170ae7533958" providerId="LiveId" clId="{ABAE05BF-949A-4E93-BC19-2AEAAED3ED81}" dt="2024-09-02T12:17:00.621" v="214" actId="20577"/>
          <ac:spMkLst>
            <pc:docMk/>
            <pc:sldMk cId="1208043485" sldId="266"/>
            <ac:spMk id="2" creationId="{85BA5245-1861-0F20-2AEB-5D15F0E8E61E}"/>
          </ac:spMkLst>
        </pc:spChg>
        <pc:spChg chg="add mod">
          <ac:chgData name="Philippe Baucour" userId="5102170ae7533958" providerId="LiveId" clId="{ABAE05BF-949A-4E93-BC19-2AEAAED3ED81}" dt="2024-09-02T12:22:50.343" v="304" actId="20577"/>
          <ac:spMkLst>
            <pc:docMk/>
            <pc:sldMk cId="1208043485" sldId="266"/>
            <ac:spMk id="11" creationId="{B22C1711-2C5B-09D9-84F9-20CB5254CC0A}"/>
          </ac:spMkLst>
        </pc:spChg>
        <pc:picChg chg="add mod">
          <ac:chgData name="Philippe Baucour" userId="5102170ae7533958" providerId="LiveId" clId="{ABAE05BF-949A-4E93-BC19-2AEAAED3ED81}" dt="2024-09-02T12:17:14.096" v="216" actId="1076"/>
          <ac:picMkLst>
            <pc:docMk/>
            <pc:sldMk cId="1208043485" sldId="266"/>
            <ac:picMk id="4" creationId="{77415216-9AA7-4E29-2184-2A7FA9FA5CC8}"/>
          </ac:picMkLst>
        </pc:picChg>
        <pc:picChg chg="add mod">
          <ac:chgData name="Philippe Baucour" userId="5102170ae7533958" providerId="LiveId" clId="{ABAE05BF-949A-4E93-BC19-2AEAAED3ED81}" dt="2024-09-02T12:17:35.468" v="219" actId="1076"/>
          <ac:picMkLst>
            <pc:docMk/>
            <pc:sldMk cId="1208043485" sldId="266"/>
            <ac:picMk id="6" creationId="{037B4BEF-4A1A-146A-28E2-3FDC6A03EA53}"/>
          </ac:picMkLst>
        </pc:picChg>
        <pc:picChg chg="add mod">
          <ac:chgData name="Philippe Baucour" userId="5102170ae7533958" providerId="LiveId" clId="{ABAE05BF-949A-4E93-BC19-2AEAAED3ED81}" dt="2024-09-02T12:19:19.811" v="235" actId="1038"/>
          <ac:picMkLst>
            <pc:docMk/>
            <pc:sldMk cId="1208043485" sldId="266"/>
            <ac:picMk id="8" creationId="{A8B0206B-5AE9-5BE3-4C2A-66C140800561}"/>
          </ac:picMkLst>
        </pc:picChg>
        <pc:picChg chg="add mod">
          <ac:chgData name="Philippe Baucour" userId="5102170ae7533958" providerId="LiveId" clId="{ABAE05BF-949A-4E93-BC19-2AEAAED3ED81}" dt="2024-09-02T12:19:16.788" v="230" actId="1037"/>
          <ac:picMkLst>
            <pc:docMk/>
            <pc:sldMk cId="1208043485" sldId="266"/>
            <ac:picMk id="10" creationId="{09F856DC-F0DA-17CA-AC7C-101B3457F80E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2T14:18:41.261" v="899" actId="1076"/>
        <pc:sldMkLst>
          <pc:docMk/>
          <pc:sldMk cId="671232843" sldId="267"/>
        </pc:sldMkLst>
        <pc:spChg chg="mod">
          <ac:chgData name="Philippe Baucour" userId="5102170ae7533958" providerId="LiveId" clId="{ABAE05BF-949A-4E93-BC19-2AEAAED3ED81}" dt="2024-09-02T12:23:46.627" v="316" actId="20577"/>
          <ac:spMkLst>
            <pc:docMk/>
            <pc:sldMk cId="671232843" sldId="267"/>
            <ac:spMk id="2" creationId="{5C06DFB4-6CEB-9A90-B9B4-CD5231B0FC34}"/>
          </ac:spMkLst>
        </pc:spChg>
        <pc:spChg chg="add mod">
          <ac:chgData name="Philippe Baucour" userId="5102170ae7533958" providerId="LiveId" clId="{ABAE05BF-949A-4E93-BC19-2AEAAED3ED81}" dt="2024-09-02T14:18:34.620" v="898" actId="1076"/>
          <ac:spMkLst>
            <pc:docMk/>
            <pc:sldMk cId="671232843" sldId="267"/>
            <ac:spMk id="17" creationId="{3053E7A8-B72C-E8FD-CA87-54B853B912FF}"/>
          </ac:spMkLst>
        </pc:spChg>
        <pc:picChg chg="add del">
          <ac:chgData name="Philippe Baucour" userId="5102170ae7533958" providerId="LiveId" clId="{ABAE05BF-949A-4E93-BC19-2AEAAED3ED81}" dt="2024-09-02T12:24:02.679" v="318" actId="22"/>
          <ac:picMkLst>
            <pc:docMk/>
            <pc:sldMk cId="671232843" sldId="267"/>
            <ac:picMk id="4" creationId="{DDCC9B01-1C86-4361-3D29-D58BF989F47C}"/>
          </ac:picMkLst>
        </pc:picChg>
        <pc:picChg chg="add mod">
          <ac:chgData name="Philippe Baucour" userId="5102170ae7533958" providerId="LiveId" clId="{ABAE05BF-949A-4E93-BC19-2AEAAED3ED81}" dt="2024-09-02T12:31:10.525" v="445" actId="14100"/>
          <ac:picMkLst>
            <pc:docMk/>
            <pc:sldMk cId="671232843" sldId="267"/>
            <ac:picMk id="6" creationId="{DE215ABA-7CB9-739C-7843-0B94C0596BAA}"/>
          </ac:picMkLst>
        </pc:picChg>
        <pc:picChg chg="add mod">
          <ac:chgData name="Philippe Baucour" userId="5102170ae7533958" providerId="LiveId" clId="{ABAE05BF-949A-4E93-BC19-2AEAAED3ED81}" dt="2024-09-02T12:32:36.623" v="466" actId="14861"/>
          <ac:picMkLst>
            <pc:docMk/>
            <pc:sldMk cId="671232843" sldId="267"/>
            <ac:picMk id="8" creationId="{98F01870-7F64-E70E-7931-FB963429CC65}"/>
          </ac:picMkLst>
        </pc:picChg>
        <pc:picChg chg="add mod">
          <ac:chgData name="Philippe Baucour" userId="5102170ae7533958" providerId="LiveId" clId="{ABAE05BF-949A-4E93-BC19-2AEAAED3ED81}" dt="2024-09-02T12:32:29.879" v="465" actId="1038"/>
          <ac:picMkLst>
            <pc:docMk/>
            <pc:sldMk cId="671232843" sldId="267"/>
            <ac:picMk id="10" creationId="{B219E183-51F3-8F3E-F7A6-EE74696E2CF6}"/>
          </ac:picMkLst>
        </pc:picChg>
        <pc:picChg chg="add mod">
          <ac:chgData name="Philippe Baucour" userId="5102170ae7533958" providerId="LiveId" clId="{ABAE05BF-949A-4E93-BC19-2AEAAED3ED81}" dt="2024-09-02T12:30:37.861" v="386" actId="14100"/>
          <ac:picMkLst>
            <pc:docMk/>
            <pc:sldMk cId="671232843" sldId="267"/>
            <ac:picMk id="12" creationId="{2C468C74-FB0F-2D3E-FC0D-98A51AB44FD1}"/>
          </ac:picMkLst>
        </pc:picChg>
        <pc:picChg chg="add mod">
          <ac:chgData name="Philippe Baucour" userId="5102170ae7533958" providerId="LiveId" clId="{ABAE05BF-949A-4E93-BC19-2AEAAED3ED81}" dt="2024-09-02T12:32:29.879" v="465" actId="1038"/>
          <ac:picMkLst>
            <pc:docMk/>
            <pc:sldMk cId="671232843" sldId="267"/>
            <ac:picMk id="14" creationId="{03DCF24A-A399-5F89-1FB9-27F49EE8948D}"/>
          </ac:picMkLst>
        </pc:picChg>
        <pc:picChg chg="add mod">
          <ac:chgData name="Philippe Baucour" userId="5102170ae7533958" providerId="LiveId" clId="{ABAE05BF-949A-4E93-BC19-2AEAAED3ED81}" dt="2024-09-02T12:32:16.637" v="450" actId="1076"/>
          <ac:picMkLst>
            <pc:docMk/>
            <pc:sldMk cId="671232843" sldId="267"/>
            <ac:picMk id="16" creationId="{4BBD0288-8849-D410-540F-88973DB583A2}"/>
          </ac:picMkLst>
        </pc:picChg>
        <pc:picChg chg="add mod">
          <ac:chgData name="Philippe Baucour" userId="5102170ae7533958" providerId="LiveId" clId="{ABAE05BF-949A-4E93-BC19-2AEAAED3ED81}" dt="2024-09-02T12:37:56.841" v="593" actId="1038"/>
          <ac:picMkLst>
            <pc:docMk/>
            <pc:sldMk cId="671232843" sldId="267"/>
            <ac:picMk id="19" creationId="{10D1E19D-8BF6-E276-0361-5D7954E56B3A}"/>
          </ac:picMkLst>
        </pc:picChg>
        <pc:picChg chg="add mod">
          <ac:chgData name="Philippe Baucour" userId="5102170ae7533958" providerId="LiveId" clId="{ABAE05BF-949A-4E93-BC19-2AEAAED3ED81}" dt="2024-09-02T14:18:17.318" v="897" actId="1076"/>
          <ac:picMkLst>
            <pc:docMk/>
            <pc:sldMk cId="671232843" sldId="267"/>
            <ac:picMk id="20" creationId="{8D66137E-54DB-EAD7-AEA2-D5B91141B969}"/>
          </ac:picMkLst>
        </pc:picChg>
        <pc:picChg chg="add mod">
          <ac:chgData name="Philippe Baucour" userId="5102170ae7533958" providerId="LiveId" clId="{ABAE05BF-949A-4E93-BC19-2AEAAED3ED81}" dt="2024-09-02T14:18:13.378" v="896" actId="1076"/>
          <ac:picMkLst>
            <pc:docMk/>
            <pc:sldMk cId="671232843" sldId="267"/>
            <ac:picMk id="21" creationId="{53077D63-D165-184F-240A-2370B4436AF2}"/>
          </ac:picMkLst>
        </pc:picChg>
        <pc:picChg chg="add mod">
          <ac:chgData name="Philippe Baucour" userId="5102170ae7533958" providerId="LiveId" clId="{ABAE05BF-949A-4E93-BC19-2AEAAED3ED81}" dt="2024-09-02T14:16:14.399" v="894"/>
          <ac:picMkLst>
            <pc:docMk/>
            <pc:sldMk cId="671232843" sldId="267"/>
            <ac:picMk id="22" creationId="{0D44EBCE-E3FC-4AB2-B30E-7D2EACA958E8}"/>
          </ac:picMkLst>
        </pc:picChg>
        <pc:picChg chg="add mod">
          <ac:chgData name="Philippe Baucour" userId="5102170ae7533958" providerId="LiveId" clId="{ABAE05BF-949A-4E93-BC19-2AEAAED3ED81}" dt="2024-09-02T14:18:41.261" v="899" actId="1076"/>
          <ac:picMkLst>
            <pc:docMk/>
            <pc:sldMk cId="671232843" sldId="267"/>
            <ac:picMk id="23" creationId="{4762C2C7-011E-1CCE-F3A8-1359492F40E8}"/>
          </ac:picMkLst>
        </pc:picChg>
        <pc:picChg chg="add mod">
          <ac:chgData name="Philippe Baucour" userId="5102170ae7533958" providerId="LiveId" clId="{ABAE05BF-949A-4E93-BC19-2AEAAED3ED81}" dt="2024-09-02T14:18:08.790" v="895" actId="1076"/>
          <ac:picMkLst>
            <pc:docMk/>
            <pc:sldMk cId="671232843" sldId="267"/>
            <ac:picMk id="24" creationId="{97EBF08F-E1CC-F230-8C76-F3906CF86D90}"/>
          </ac:picMkLst>
        </pc:picChg>
      </pc:sldChg>
      <pc:sldChg chg="addSp modSp new mod">
        <pc:chgData name="Philippe Baucour" userId="5102170ae7533958" providerId="LiveId" clId="{ABAE05BF-949A-4E93-BC19-2AEAAED3ED81}" dt="2024-09-02T12:50:42.658" v="863" actId="20577"/>
        <pc:sldMkLst>
          <pc:docMk/>
          <pc:sldMk cId="3250692139" sldId="268"/>
        </pc:sldMkLst>
        <pc:spChg chg="mod">
          <ac:chgData name="Philippe Baucour" userId="5102170ae7533958" providerId="LiveId" clId="{ABAE05BF-949A-4E93-BC19-2AEAAED3ED81}" dt="2024-09-02T12:41:04.693" v="622" actId="20577"/>
          <ac:spMkLst>
            <pc:docMk/>
            <pc:sldMk cId="3250692139" sldId="268"/>
            <ac:spMk id="2" creationId="{298D14FB-41AD-08E5-65AA-A5B1CAF68D21}"/>
          </ac:spMkLst>
        </pc:spChg>
        <pc:spChg chg="add mod">
          <ac:chgData name="Philippe Baucour" userId="5102170ae7533958" providerId="LiveId" clId="{ABAE05BF-949A-4E93-BC19-2AEAAED3ED81}" dt="2024-09-02T12:50:42.658" v="863" actId="20577"/>
          <ac:spMkLst>
            <pc:docMk/>
            <pc:sldMk cId="3250692139" sldId="268"/>
            <ac:spMk id="7" creationId="{F83906D1-5B66-08E7-5606-B26F5B3FEA7B}"/>
          </ac:spMkLst>
        </pc:spChg>
        <pc:spChg chg="add mod">
          <ac:chgData name="Philippe Baucour" userId="5102170ae7533958" providerId="LiveId" clId="{ABAE05BF-949A-4E93-BC19-2AEAAED3ED81}" dt="2024-09-02T12:49:37.866" v="851" actId="554"/>
          <ac:spMkLst>
            <pc:docMk/>
            <pc:sldMk cId="3250692139" sldId="268"/>
            <ac:spMk id="8" creationId="{AE2CE680-597C-A15B-A1D6-B7C27162D4C2}"/>
          </ac:spMkLst>
        </pc:spChg>
        <pc:picChg chg="add mod">
          <ac:chgData name="Philippe Baucour" userId="5102170ae7533958" providerId="LiveId" clId="{ABAE05BF-949A-4E93-BC19-2AEAAED3ED81}" dt="2024-09-02T12:43:00.202" v="630" actId="1076"/>
          <ac:picMkLst>
            <pc:docMk/>
            <pc:sldMk cId="3250692139" sldId="268"/>
            <ac:picMk id="4" creationId="{6928F55C-3FD1-EA6D-77CA-52AC0CEA11F1}"/>
          </ac:picMkLst>
        </pc:picChg>
        <pc:picChg chg="add mod">
          <ac:chgData name="Philippe Baucour" userId="5102170ae7533958" providerId="LiveId" clId="{ABAE05BF-949A-4E93-BC19-2AEAAED3ED81}" dt="2024-09-02T12:47:08.529" v="771" actId="1037"/>
          <ac:picMkLst>
            <pc:docMk/>
            <pc:sldMk cId="3250692139" sldId="268"/>
            <ac:picMk id="6" creationId="{81C31236-3B5B-5A41-4354-0F5DD67581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beaucoup de sms</a:t>
            </a:r>
          </a:p>
          <a:p>
            <a:r>
              <a:rPr lang="fr-FR" dirty="0"/>
              <a:t>Ca peut être un pb avec des modèles </a:t>
            </a:r>
            <a:r>
              <a:rPr lang="fr-FR" dirty="0" err="1"/>
              <a:t>deep</a:t>
            </a:r>
            <a:r>
              <a:rPr lang="fr-FR" dirty="0"/>
              <a:t> learning qui ont besoin de brasser bcp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identified as spam (=1)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spam in my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? I don't know...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to see an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from my beloved CEO classified as spam? No!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So I want FP to tend towards 0 and precision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towards 1 (even if the recall,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$, is not that great 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 decide to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favour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precision over recall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3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Ici on en a  : </a:t>
            </a:r>
            <a:r>
              <a:rPr lang="fr-FR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109 483 009 = 100 millions !!!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6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hyperlink" Target="mailto:philippe.baucour@gmail.com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github.com/40tude/fullstack_mars_2024_3/tree/main/07_deep_learning/99_Project_ATT" TargetMode="Externa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hyperlink" Target="https://app.jedha.co/course/projects-deep-learning-ft/att-spam-detector-ft" TargetMode="Externa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.svg"/><Relationship Id="rId1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.svg"/><Relationship Id="rId5" Type="http://schemas.openxmlformats.org/officeDocument/2006/relationships/image" Target="../media/image20.png"/><Relationship Id="rId15" Type="http://schemas.openxmlformats.org/officeDocument/2006/relationships/image" Target="../media/image6.svg"/><Relationship Id="rId10" Type="http://schemas.openxmlformats.org/officeDocument/2006/relationships/image" Target="../media/image1.png"/><Relationship Id="rId19" Type="http://schemas.openxmlformats.org/officeDocument/2006/relationships/image" Target="../media/image10.sv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AT&amp;T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https://app.jedha.co/course/projects-deep-learning-ft/att-spam-detector-ft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https://github.com/40tude/fullstack_mars_2024_3/tree/main/07_deep_learning/99_Project_ATT</a:t>
            </a:r>
            <a:endParaRPr lang="fr-FR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  <p:pic>
        <p:nvPicPr>
          <p:cNvPr id="4" name="Graphique 3" descr="Badge 3 avec un remplissage uni">
            <a:extLst>
              <a:ext uri="{FF2B5EF4-FFF2-40B4-BE49-F238E27FC236}">
                <a16:creationId xmlns:a16="http://schemas.microsoft.com/office/drawing/2014/main" id="{8AB5BF6C-1D2F-59DA-7BCE-449A409C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98095" y="1485900"/>
            <a:ext cx="914400" cy="914400"/>
          </a:xfrm>
          <a:prstGeom prst="rect">
            <a:avLst/>
          </a:prstGeom>
        </p:spPr>
      </p:pic>
      <p:pic>
        <p:nvPicPr>
          <p:cNvPr id="5" name="Espace réservé du contenu 13" descr="Badge avec un remplissage uni">
            <a:extLst>
              <a:ext uri="{FF2B5EF4-FFF2-40B4-BE49-F238E27FC236}">
                <a16:creationId xmlns:a16="http://schemas.microsoft.com/office/drawing/2014/main" id="{687090E6-EF80-881F-6A94-D96E8093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98095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dge 5 avec un remplissage uni">
            <a:extLst>
              <a:ext uri="{FF2B5EF4-FFF2-40B4-BE49-F238E27FC236}">
                <a16:creationId xmlns:a16="http://schemas.microsoft.com/office/drawing/2014/main" id="{CAD46378-6C72-551A-AEA4-741D4D1DC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7" name="Graphique 6" descr="Badge 4 avec un remplissage uni">
            <a:extLst>
              <a:ext uri="{FF2B5EF4-FFF2-40B4-BE49-F238E27FC236}">
                <a16:creationId xmlns:a16="http://schemas.microsoft.com/office/drawing/2014/main" id="{1455B81D-CC51-FD47-093B-7CCA88483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4457700"/>
            <a:ext cx="914400" cy="914400"/>
          </a:xfrm>
          <a:prstGeom prst="rect">
            <a:avLst/>
          </a:prstGeom>
        </p:spPr>
      </p:pic>
      <p:pic>
        <p:nvPicPr>
          <p:cNvPr id="8" name="Graphique 7" descr="Badge 1 avec un remplissage uni">
            <a:extLst>
              <a:ext uri="{FF2B5EF4-FFF2-40B4-BE49-F238E27FC236}">
                <a16:creationId xmlns:a16="http://schemas.microsoft.com/office/drawing/2014/main" id="{21C74849-A1B5-FDCD-0143-0CD426B1CD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198095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5DC70-09A2-138C-900B-57BB44F5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1264123"/>
            <a:ext cx="11765281" cy="4650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59D40A-9184-CE81-CDA2-DB6A4C6B3280}"/>
              </a:ext>
            </a:extLst>
          </p:cNvPr>
          <p:cNvSpPr txBox="1"/>
          <p:nvPr/>
        </p:nvSpPr>
        <p:spPr>
          <a:xfrm rot="20930732">
            <a:off x="8442100" y="943390"/>
            <a:ext cx="21146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Spam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7E4C4-4734-9561-2C1A-F6E6F31C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01AF8-948F-7E7F-E93A-0EBF59E8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8063"/>
            <a:ext cx="6327912" cy="4080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3C26B-160B-2B5D-0EFD-9EC5D9D1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12" y="1143429"/>
            <a:ext cx="4068528" cy="4075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DCE02009-66B8-A28E-CCDF-F8751B33D11B}"/>
              </a:ext>
            </a:extLst>
          </p:cNvPr>
          <p:cNvSpPr/>
          <p:nvPr/>
        </p:nvSpPr>
        <p:spPr>
          <a:xfrm rot="16200000">
            <a:off x="2153718" y="116825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A5245-1861-0F20-2AEB-5D15F0E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415216-9AA7-4E29-2184-2A7FA9FA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25064"/>
            <a:ext cx="5657850" cy="3114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7B4BEF-4A1A-146A-28E2-3FDC6A03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5064"/>
            <a:ext cx="5657850" cy="3114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B0206B-5AE9-5BE3-4C2A-66C14080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08" y="4039738"/>
            <a:ext cx="5450681" cy="10468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F856DC-F0DA-17CA-AC7C-101B3457F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55" y="4039738"/>
            <a:ext cx="5771908" cy="10468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2C1711-2C5B-09D9-84F9-20CB5254CC0A}"/>
              </a:ext>
            </a:extLst>
          </p:cNvPr>
          <p:cNvSpPr txBox="1"/>
          <p:nvPr/>
        </p:nvSpPr>
        <p:spPr>
          <a:xfrm>
            <a:off x="290755" y="5479256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Splitting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6DFB4-6CEB-9A90-B9B4-CD5231B0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215ABA-7CB9-739C-7843-0B94C059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920035"/>
            <a:ext cx="2564880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F01870-7F64-E70E-7931-FB963429C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" y="4077423"/>
            <a:ext cx="3168088" cy="833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19E183-51F3-8F3E-F7A6-EE74696E2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522" y="920035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468C74-FB0F-2D3E-FC0D-98A51AB44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9779" y="920035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DCF24A-A399-5F89-1FB9-27F49EE89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1520" y="4077423"/>
            <a:ext cx="4068863" cy="998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BD0288-8849-D410-540F-88973DB583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9779" y="4077423"/>
            <a:ext cx="4068862" cy="74223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053E7A8-B72C-E8FD-CA87-54B853B912FF}"/>
              </a:ext>
            </a:extLst>
          </p:cNvPr>
          <p:cNvSpPr txBox="1"/>
          <p:nvPr/>
        </p:nvSpPr>
        <p:spPr>
          <a:xfrm>
            <a:off x="2581475" y="5280331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0.89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0.93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D1E19D-8BF6-E276-0361-5D7954E56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2077" y="5260832"/>
            <a:ext cx="5259364" cy="1460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que 19" descr="Badge 3 avec un remplissage uni">
            <a:extLst>
              <a:ext uri="{FF2B5EF4-FFF2-40B4-BE49-F238E27FC236}">
                <a16:creationId xmlns:a16="http://schemas.microsoft.com/office/drawing/2014/main" id="{8D66137E-54DB-EAD7-AEA2-D5B91141B9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51441" y="1523385"/>
            <a:ext cx="914400" cy="914400"/>
          </a:xfrm>
          <a:prstGeom prst="rect">
            <a:avLst/>
          </a:prstGeom>
        </p:spPr>
      </p:pic>
      <p:pic>
        <p:nvPicPr>
          <p:cNvPr id="21" name="Espace réservé du contenu 13" descr="Badge avec un remplissage uni">
            <a:extLst>
              <a:ext uri="{FF2B5EF4-FFF2-40B4-BE49-F238E27FC236}">
                <a16:creationId xmlns:a16="http://schemas.microsoft.com/office/drawing/2014/main" id="{53077D63-D165-184F-240A-2370B4436A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94037" y="1319934"/>
            <a:ext cx="914400" cy="914400"/>
          </a:xfrm>
          <a:prstGeom prst="rect">
            <a:avLst/>
          </a:prstGeo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0D44EBCE-E3FC-4AB2-B30E-7D2EACA958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23" name="Graphique 22" descr="Badge 4 avec un remplissage uni">
            <a:extLst>
              <a:ext uri="{FF2B5EF4-FFF2-40B4-BE49-F238E27FC236}">
                <a16:creationId xmlns:a16="http://schemas.microsoft.com/office/drawing/2014/main" id="{4762C2C7-011E-1CCE-F3A8-1359492F40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34320" y="5991153"/>
            <a:ext cx="914400" cy="914400"/>
          </a:xfrm>
          <a:prstGeom prst="rect">
            <a:avLst/>
          </a:prstGeom>
        </p:spPr>
      </p:pic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97EBF08F-E1CC-F230-8C76-F3906CF86D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27727" y="26448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D14FB-41AD-08E5-65AA-A5B1CAF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&amp; LSTM - CNN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28F55C-3FD1-EA6D-77CA-52AC0CEA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C31236-3B5B-5A41-4354-0F5DD675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8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3906D1-5B66-08E7-5606-B26F5B3FEA7B}"/>
              </a:ext>
            </a:extLst>
          </p:cNvPr>
          <p:cNvSpPr txBox="1"/>
          <p:nvPr/>
        </p:nvSpPr>
        <p:spPr>
          <a:xfrm>
            <a:off x="6407884" y="5135818"/>
            <a:ext cx="5570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Convolutional Neural Network can be used also for text classification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Indeed, they can capture local patterns (phrases, words combinations)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Quick to train (1:12 min)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Can be less effective at capturing long-distance relationships in text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 an issue here since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are short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2CE680-597C-A15B-A1D6-B7C27162D4C2}"/>
              </a:ext>
            </a:extLst>
          </p:cNvPr>
          <p:cNvSpPr txBox="1"/>
          <p:nvPr/>
        </p:nvSpPr>
        <p:spPr>
          <a:xfrm>
            <a:off x="213360" y="5135818"/>
            <a:ext cx="5003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Recurrent Neural Networks with Long Short-Term Memory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They efficiently capture word relationships and handle long, complex sequences.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Much slower to train than CNN-type models. Risk of overlearning if data is limited (which is the case here (5K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9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 learning : BERT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89E3E9-73E4-5392-63AB-FD759386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20" y="2674620"/>
            <a:ext cx="3979520" cy="4064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4196D8-4384-3AE0-B8AD-06545C57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2" y="2674620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D1A3C-8735-E810-1B4E-BEC3C316F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896" y="2674620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9A728B-9207-9414-6ADE-FB7396970C24}"/>
              </a:ext>
            </a:extLst>
          </p:cNvPr>
          <p:cNvSpPr txBox="1"/>
          <p:nvPr/>
        </p:nvSpPr>
        <p:spPr>
          <a:xfrm rot="20425850">
            <a:off x="8328660" y="4583920"/>
            <a:ext cx="9589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uncased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12050E-AEF1-9749-C033-E22F44474A48}"/>
              </a:ext>
            </a:extLst>
          </p:cNvPr>
          <p:cNvSpPr txBox="1"/>
          <p:nvPr/>
        </p:nvSpPr>
        <p:spPr>
          <a:xfrm rot="20567996">
            <a:off x="2396944" y="3784759"/>
            <a:ext cx="830676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BERT </a:t>
            </a:r>
            <a:r>
              <a:rPr lang="fr-FR" dirty="0" err="1"/>
              <a:t>cased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B19E68-B5FA-6930-E7D3-25EC7616B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4120" y="881879"/>
            <a:ext cx="7223760" cy="167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4091896" y="5707051"/>
            <a:ext cx="36311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0.99 vs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0.95 vs 0.89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0.97 vs 0.93</a:t>
            </a:r>
          </a:p>
        </p:txBody>
      </p:sp>
    </p:spTree>
    <p:extLst>
      <p:ext uri="{BB962C8B-B14F-4D97-AF65-F5344CB8AC3E}">
        <p14:creationId xmlns:p14="http://schemas.microsoft.com/office/powerpoint/2010/main" val="5220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 far,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projects</a:t>
            </a:r>
            <a:r>
              <a:rPr lang="fr-FR" dirty="0"/>
              <a:t> I </a:t>
            </a:r>
            <a:r>
              <a:rPr lang="fr-FR" dirty="0" err="1"/>
              <a:t>learn</a:t>
            </a:r>
            <a:r>
              <a:rPr lang="fr-FR" dirty="0"/>
              <a:t> 2 </a:t>
            </a:r>
            <a:r>
              <a:rPr lang="fr-FR" dirty="0" err="1"/>
              <a:t>things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Don't mess </a:t>
            </a:r>
            <a:r>
              <a:rPr lang="fr-FR" dirty="0" err="1"/>
              <a:t>with</a:t>
            </a:r>
            <a:r>
              <a:rPr lang="fr-FR" dirty="0"/>
              <a:t> EDA. Never !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Get a </a:t>
            </a:r>
            <a:r>
              <a:rPr lang="fr-FR" dirty="0" err="1"/>
              <a:t>baseline</a:t>
            </a:r>
            <a:r>
              <a:rPr lang="fr-FR" dirty="0"/>
              <a:t> model. Quick !</a:t>
            </a:r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true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too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Impressed</a:t>
            </a:r>
            <a:r>
              <a:rPr lang="fr-FR" dirty="0"/>
              <a:t> by 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/>
              <a:t>BERT help to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improving</a:t>
            </a:r>
            <a:r>
              <a:rPr lang="fr-FR" dirty="0"/>
              <a:t> the Accuracy but at the </a:t>
            </a:r>
            <a:r>
              <a:rPr lang="fr-FR" dirty="0" err="1"/>
              <a:t>cost</a:t>
            </a:r>
            <a:r>
              <a:rPr lang="fr-FR" dirty="0"/>
              <a:t> of training time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1130</TotalTime>
  <Words>566</Words>
  <Application>Microsoft Office PowerPoint</Application>
  <PresentationFormat>Grand écran</PresentationFormat>
  <Paragraphs>65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AT&amp;T Project</vt:lpstr>
      <vt:lpstr>Specifications</vt:lpstr>
      <vt:lpstr>EDA</vt:lpstr>
      <vt:lpstr>Text processing</vt:lpstr>
      <vt:lpstr>Basic model</vt:lpstr>
      <vt:lpstr>RNN &amp; LSTM - CNN </vt:lpstr>
      <vt:lpstr>Transfer learning : BERT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2024-09-02T18:44:52Z</dcterms:modified>
</cp:coreProperties>
</file>