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4" r:id="rId4"/>
    <p:sldId id="266" r:id="rId5"/>
    <p:sldId id="267" r:id="rId6"/>
    <p:sldId id="268" r:id="rId7"/>
    <p:sldId id="269" r:id="rId8"/>
    <p:sldId id="265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25" dt="2024-09-04T13:58:46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67938" autoAdjust="0"/>
  </p:normalViewPr>
  <p:slideViewPr>
    <p:cSldViewPr snapToGrid="0">
      <p:cViewPr varScale="1">
        <p:scale>
          <a:sx n="91" d="100"/>
          <a:sy n="91" d="100"/>
        </p:scale>
        <p:origin x="141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05T15:57:35.002" v="2981" actId="729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modSp mod modNotesTx">
        <pc:chgData name="Philippe Baucour" userId="5102170ae7533958" providerId="LiveId" clId="{ABAE05BF-949A-4E93-BC19-2AEAAED3ED81}" dt="2024-09-04T14:03:37.276" v="2979" actId="6549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4T13:55:12.013" v="2853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picChg chg="add mod modCrop">
          <ac:chgData name="Philippe Baucour" userId="5102170ae7533958" providerId="LiveId" clId="{ABAE05BF-949A-4E93-BC19-2AEAAED3ED81}" dt="2024-09-04T13:57:08.332" v="2864" actId="1076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10:36:57.247" v="2700" actId="103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mod">
          <ac:chgData name="Philippe Baucour" userId="5102170ae7533958" providerId="LiveId" clId="{ABAE05BF-949A-4E93-BC19-2AEAAED3ED81}" dt="2024-09-02T14:18:34.620" v="898" actId="1076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03T10:36:57.247" v="2700" actId="1036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02T12:31:10.525" v="445" actId="14100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02T12:30:37.861" v="386" actId="14100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02T12:32:29.879" v="465" actId="1038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02T12:32:16.637" v="450" actId="1076"/>
          <ac:picMkLst>
            <pc:docMk/>
            <pc:sldMk cId="671232843" sldId="267"/>
            <ac:picMk id="16" creationId="{4BBD0288-8849-D410-540F-88973DB583A2}"/>
          </ac:picMkLst>
        </pc:picChg>
        <pc:picChg chg="add mod">
          <ac:chgData name="Philippe Baucour" userId="5102170ae7533958" providerId="LiveId" clId="{ABAE05BF-949A-4E93-BC19-2AEAAED3ED81}" dt="2024-09-02T12:37:56.841" v="593" actId="1038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02T14:18:17.318" v="897" actId="107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02T14:18:13.378" v="896" actId="107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02T14:18:41.261" v="89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02T14:18:08.790" v="895" actId="107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5" Type="http://schemas.openxmlformats.org/officeDocument/2006/relationships/image" Target="../media/image7.png"/><Relationship Id="rId10" Type="http://schemas.openxmlformats.org/officeDocument/2006/relationships/image" Target="../media/image2.svg"/><Relationship Id="rId19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920035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920035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077423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077423"/>
            <a:ext cx="4068862" cy="74223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81475" y="5280331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077" y="5260832"/>
            <a:ext cx="5259364" cy="146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1441" y="1523385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4037" y="1319934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34320" y="5991153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7727" y="2644879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3359" y="4089925"/>
            <a:ext cx="3168088" cy="6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Interpreting results	: The tasting notes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8984610" y="1700089"/>
            <a:ext cx="1149290" cy="1287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1808</TotalTime>
  <Words>748</Words>
  <Application>Microsoft Office PowerPoint</Application>
  <PresentationFormat>Grand écran</PresentationFormat>
  <Paragraphs>87</Paragraphs>
  <Slides>10</Slides>
  <Notes>6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2024-09-05T15:57:35Z</dcterms:modified>
</cp:coreProperties>
</file>