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2" r:id="rId3"/>
    <p:sldId id="266" r:id="rId4"/>
    <p:sldId id="273" r:id="rId5"/>
    <p:sldId id="267" r:id="rId6"/>
    <p:sldId id="270" r:id="rId7"/>
    <p:sldId id="268" r:id="rId8"/>
    <p:sldId id="269" r:id="rId9"/>
    <p:sldId id="257" r:id="rId10"/>
    <p:sldId id="263" r:id="rId11"/>
    <p:sldId id="264" r:id="rId12"/>
    <p:sldId id="265" r:id="rId13"/>
    <p:sldId id="25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F711FF-06EA-48FB-94E5-8AF9239032B0}" v="305" dt="2024-09-19T14:48:03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85447" autoAdjust="0"/>
  </p:normalViewPr>
  <p:slideViewPr>
    <p:cSldViewPr snapToGrid="0">
      <p:cViewPr varScale="1">
        <p:scale>
          <a:sx n="115" d="100"/>
          <a:sy n="115" d="100"/>
        </p:scale>
        <p:origin x="48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Baucour" userId="5102170ae7533958" providerId="LiveId" clId="{FB309223-E9E0-44D1-8A29-32821B1882E7}"/>
    <pc:docChg chg="custSel addSld delSld modSld sldOrd">
      <pc:chgData name="Philippe Baucour" userId="5102170ae7533958" providerId="LiveId" clId="{FB309223-E9E0-44D1-8A29-32821B1882E7}" dt="2024-08-21T12:31:04.125" v="986" actId="20577"/>
      <pc:docMkLst>
        <pc:docMk/>
      </pc:docMkLst>
      <pc:sldChg chg="modSp mod">
        <pc:chgData name="Philippe Baucour" userId="5102170ae7533958" providerId="LiveId" clId="{FB309223-E9E0-44D1-8A29-32821B1882E7}" dt="2024-08-21T06:25:23.044" v="23" actId="20577"/>
        <pc:sldMkLst>
          <pc:docMk/>
          <pc:sldMk cId="1392602265" sldId="256"/>
        </pc:sldMkLst>
        <pc:spChg chg="mod">
          <ac:chgData name="Philippe Baucour" userId="5102170ae7533958" providerId="LiveId" clId="{FB309223-E9E0-44D1-8A29-32821B1882E7}" dt="2024-08-21T06:23:02.488" v="14" actId="6549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FB309223-E9E0-44D1-8A29-32821B1882E7}" dt="2024-08-21T06:25:23.044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FB309223-E9E0-44D1-8A29-32821B1882E7}" dt="2024-08-21T12:31:04.125" v="986" actId="20577"/>
        <pc:sldMkLst>
          <pc:docMk/>
          <pc:sldMk cId="3201622378" sldId="257"/>
        </pc:sldMkLst>
        <pc:spChg chg="mod">
          <ac:chgData name="Philippe Baucour" userId="5102170ae7533958" providerId="LiveId" clId="{FB309223-E9E0-44D1-8A29-32821B1882E7}" dt="2024-08-21T12:31:04.125" v="986" actId="20577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FB309223-E9E0-44D1-8A29-32821B1882E7}" dt="2024-08-21T09:33:23.752" v="122" actId="113"/>
        <pc:sldMkLst>
          <pc:docMk/>
          <pc:sldMk cId="246086491" sldId="258"/>
        </pc:sldMkLst>
        <pc:spChg chg="mod">
          <ac:chgData name="Philippe Baucour" userId="5102170ae7533958" providerId="LiveId" clId="{FB309223-E9E0-44D1-8A29-32821B1882E7}" dt="2024-08-21T09:33:23.752" v="122" actId="113"/>
          <ac:spMkLst>
            <pc:docMk/>
            <pc:sldMk cId="246086491" sldId="258"/>
            <ac:spMk id="3" creationId="{A88399CA-BBD6-ECCC-534E-0335C54116C3}"/>
          </ac:spMkLst>
        </pc:spChg>
      </pc:sldChg>
      <pc:sldChg chg="addSp delSp modSp new mod">
        <pc:chgData name="Philippe Baucour" userId="5102170ae7533958" providerId="LiveId" clId="{FB309223-E9E0-44D1-8A29-32821B1882E7}" dt="2024-08-21T09:38:10.829" v="184" actId="20577"/>
        <pc:sldMkLst>
          <pc:docMk/>
          <pc:sldMk cId="892752956" sldId="259"/>
        </pc:sldMkLst>
        <pc:spChg chg="mod">
          <ac:chgData name="Philippe Baucour" userId="5102170ae7533958" providerId="LiveId" clId="{FB309223-E9E0-44D1-8A29-32821B1882E7}" dt="2024-08-21T09:38:10.829" v="184" actId="20577"/>
          <ac:spMkLst>
            <pc:docMk/>
            <pc:sldMk cId="892752956" sldId="259"/>
            <ac:spMk id="2" creationId="{A024FC35-53CD-88DD-EF44-F283E03E345D}"/>
          </ac:spMkLst>
        </pc:spChg>
        <pc:spChg chg="del">
          <ac:chgData name="Philippe Baucour" userId="5102170ae7533958" providerId="LiveId" clId="{FB309223-E9E0-44D1-8A29-32821B1882E7}" dt="2024-08-21T07:54:03.478" v="60" actId="22"/>
          <ac:spMkLst>
            <pc:docMk/>
            <pc:sldMk cId="892752956" sldId="259"/>
            <ac:spMk id="3" creationId="{30646F99-932C-FBA7-BB1E-0F4196096025}"/>
          </ac:spMkLst>
        </pc:spChg>
        <pc:picChg chg="add mod">
          <ac:chgData name="Philippe Baucour" userId="5102170ae7533958" providerId="LiveId" clId="{FB309223-E9E0-44D1-8A29-32821B1882E7}" dt="2024-08-21T07:57:20.160" v="91" actId="1076"/>
          <ac:picMkLst>
            <pc:docMk/>
            <pc:sldMk cId="892752956" sldId="259"/>
            <ac:picMk id="5" creationId="{5ABBF3DD-A119-B54D-5723-943BC572AD06}"/>
          </ac:picMkLst>
        </pc:picChg>
        <pc:picChg chg="add mod ord">
          <ac:chgData name="Philippe Baucour" userId="5102170ae7533958" providerId="LiveId" clId="{FB309223-E9E0-44D1-8A29-32821B1882E7}" dt="2024-08-21T07:57:24.875" v="92" actId="1076"/>
          <ac:picMkLst>
            <pc:docMk/>
            <pc:sldMk cId="892752956" sldId="259"/>
            <ac:picMk id="7" creationId="{D3600613-DF05-C919-931A-D6FF20B36C7C}"/>
          </ac:picMkLst>
        </pc:picChg>
        <pc:picChg chg="add mod">
          <ac:chgData name="Philippe Baucour" userId="5102170ae7533958" providerId="LiveId" clId="{FB309223-E9E0-44D1-8A29-32821B1882E7}" dt="2024-08-21T07:57:05.575" v="89" actId="1076"/>
          <ac:picMkLst>
            <pc:docMk/>
            <pc:sldMk cId="892752956" sldId="259"/>
            <ac:picMk id="9" creationId="{5893ECF7-2F64-1068-FA39-5C705A8BDF9C}"/>
          </ac:picMkLst>
        </pc:picChg>
      </pc:sldChg>
      <pc:sldChg chg="del">
        <pc:chgData name="Philippe Baucour" userId="5102170ae7533958" providerId="LiveId" clId="{FB309223-E9E0-44D1-8A29-32821B1882E7}" dt="2024-08-21T06:25:51.407" v="26" actId="47"/>
        <pc:sldMkLst>
          <pc:docMk/>
          <pc:sldMk cId="3595025937" sldId="25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605500931" sldId="260"/>
        </pc:sldMkLst>
      </pc:sldChg>
      <pc:sldChg chg="addSp new mod modShow">
        <pc:chgData name="Philippe Baucour" userId="5102170ae7533958" providerId="LiveId" clId="{FB309223-E9E0-44D1-8A29-32821B1882E7}" dt="2024-08-21T09:34:57.080" v="123" actId="729"/>
        <pc:sldMkLst>
          <pc:docMk/>
          <pc:sldMk cId="3990801946" sldId="260"/>
        </pc:sldMkLst>
        <pc:picChg chg="add">
          <ac:chgData name="Philippe Baucour" userId="5102170ae7533958" providerId="LiveId" clId="{FB309223-E9E0-44D1-8A29-32821B1882E7}" dt="2024-08-21T08:14:44.970" v="94" actId="22"/>
          <ac:picMkLst>
            <pc:docMk/>
            <pc:sldMk cId="3990801946" sldId="260"/>
            <ac:picMk id="5" creationId="{8B75FBC1-EA90-D2FE-23A0-F3731B5A3809}"/>
          </ac:picMkLst>
        </pc:pic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35660937" sldId="261"/>
        </pc:sldMkLst>
      </pc:sldChg>
      <pc:sldChg chg="addSp modSp new mod">
        <pc:chgData name="Philippe Baucour" userId="5102170ae7533958" providerId="LiveId" clId="{FB309223-E9E0-44D1-8A29-32821B1882E7}" dt="2024-08-21T09:43:32.664" v="374" actId="1076"/>
        <pc:sldMkLst>
          <pc:docMk/>
          <pc:sldMk cId="3454558438" sldId="261"/>
        </pc:sldMkLst>
        <pc:spChg chg="mod">
          <ac:chgData name="Philippe Baucour" userId="5102170ae7533958" providerId="LiveId" clId="{FB309223-E9E0-44D1-8A29-32821B1882E7}" dt="2024-08-21T09:38:50.907" v="219" actId="20577"/>
          <ac:spMkLst>
            <pc:docMk/>
            <pc:sldMk cId="3454558438" sldId="261"/>
            <ac:spMk id="2" creationId="{935C78F2-E436-8ADF-CE5B-66BF45E9E568}"/>
          </ac:spMkLst>
        </pc:spChg>
        <pc:spChg chg="mod">
          <ac:chgData name="Philippe Baucour" userId="5102170ae7533958" providerId="LiveId" clId="{FB309223-E9E0-44D1-8A29-32821B1882E7}" dt="2024-08-21T09:41:22.792" v="363" actId="20577"/>
          <ac:spMkLst>
            <pc:docMk/>
            <pc:sldMk cId="3454558438" sldId="261"/>
            <ac:spMk id="3" creationId="{E734364D-B34D-5F15-6CEE-9DA8E3E22AF4}"/>
          </ac:spMkLst>
        </pc:spChg>
        <pc:spChg chg="add mod">
          <ac:chgData name="Philippe Baucour" userId="5102170ae7533958" providerId="LiveId" clId="{FB309223-E9E0-44D1-8A29-32821B1882E7}" dt="2024-08-21T09:43:16.703" v="370" actId="1076"/>
          <ac:spMkLst>
            <pc:docMk/>
            <pc:sldMk cId="3454558438" sldId="261"/>
            <ac:spMk id="6" creationId="{C766939B-CC16-7C21-D857-130CDCE09F8D}"/>
          </ac:spMkLst>
        </pc:spChg>
        <pc:spChg chg="add mod">
          <ac:chgData name="Philippe Baucour" userId="5102170ae7533958" providerId="LiveId" clId="{FB309223-E9E0-44D1-8A29-32821B1882E7}" dt="2024-08-21T09:43:32.664" v="374" actId="1076"/>
          <ac:spMkLst>
            <pc:docMk/>
            <pc:sldMk cId="3454558438" sldId="261"/>
            <ac:spMk id="7" creationId="{18BC7FE4-5F78-D634-4263-6FA6A93BA047}"/>
          </ac:spMkLst>
        </pc:spChg>
        <pc:picChg chg="add mod">
          <ac:chgData name="Philippe Baucour" userId="5102170ae7533958" providerId="LiveId" clId="{FB309223-E9E0-44D1-8A29-32821B1882E7}" dt="2024-08-21T09:36:25.164" v="128" actId="14100"/>
          <ac:picMkLst>
            <pc:docMk/>
            <pc:sldMk cId="3454558438" sldId="261"/>
            <ac:picMk id="5" creationId="{2795080A-F80C-CE36-490B-9B7C1D2E065F}"/>
          </ac:picMkLst>
        </pc:picChg>
      </pc:sldChg>
      <pc:sldChg chg="addSp modSp new mod">
        <pc:chgData name="Philippe Baucour" userId="5102170ae7533958" providerId="LiveId" clId="{FB309223-E9E0-44D1-8A29-32821B1882E7}" dt="2024-08-21T09:50:30.265" v="615" actId="1076"/>
        <pc:sldMkLst>
          <pc:docMk/>
          <pc:sldMk cId="2740920124" sldId="262"/>
        </pc:sldMkLst>
        <pc:spChg chg="mod">
          <ac:chgData name="Philippe Baucour" userId="5102170ae7533958" providerId="LiveId" clId="{FB309223-E9E0-44D1-8A29-32821B1882E7}" dt="2024-08-21T09:43:57.239" v="376"/>
          <ac:spMkLst>
            <pc:docMk/>
            <pc:sldMk cId="2740920124" sldId="262"/>
            <ac:spMk id="2" creationId="{54A1E88B-4A50-17FA-A85B-9497818A7071}"/>
          </ac:spMkLst>
        </pc:spChg>
        <pc:spChg chg="mod">
          <ac:chgData name="Philippe Baucour" userId="5102170ae7533958" providerId="LiveId" clId="{FB309223-E9E0-44D1-8A29-32821B1882E7}" dt="2024-08-21T09:50:20.789" v="614" actId="20577"/>
          <ac:spMkLst>
            <pc:docMk/>
            <pc:sldMk cId="2740920124" sldId="262"/>
            <ac:spMk id="3" creationId="{0006FB1E-E832-F506-45C7-50EE301D0B05}"/>
          </ac:spMkLst>
        </pc:spChg>
        <pc:spChg chg="add mod">
          <ac:chgData name="Philippe Baucour" userId="5102170ae7533958" providerId="LiveId" clId="{FB309223-E9E0-44D1-8A29-32821B1882E7}" dt="2024-08-21T09:50:30.265" v="615" actId="1076"/>
          <ac:spMkLst>
            <pc:docMk/>
            <pc:sldMk cId="2740920124" sldId="262"/>
            <ac:spMk id="6" creationId="{319E57BF-83E8-D8F8-033F-120C2C1D92A1}"/>
          </ac:spMkLst>
        </pc:spChg>
        <pc:spChg chg="add mod">
          <ac:chgData name="Philippe Baucour" userId="5102170ae7533958" providerId="LiveId" clId="{FB309223-E9E0-44D1-8A29-32821B1882E7}" dt="2024-08-21T09:47:45.925" v="448" actId="1076"/>
          <ac:spMkLst>
            <pc:docMk/>
            <pc:sldMk cId="2740920124" sldId="262"/>
            <ac:spMk id="7" creationId="{ADDDD8F1-8EC5-0A67-E1C4-FDF4AD008E81}"/>
          </ac:spMkLst>
        </pc:spChg>
        <pc:picChg chg="add mod">
          <ac:chgData name="Philippe Baucour" userId="5102170ae7533958" providerId="LiveId" clId="{FB309223-E9E0-44D1-8A29-32821B1882E7}" dt="2024-08-21T09:46:32.437" v="396" actId="14100"/>
          <ac:picMkLst>
            <pc:docMk/>
            <pc:sldMk cId="2740920124" sldId="262"/>
            <ac:picMk id="5" creationId="{81520DF2-72B8-6F56-80CE-7A098C984E5F}"/>
          </ac:picMkLst>
        </pc:picChg>
      </pc:sldChg>
      <pc:sldChg chg="addSp delSp modSp new mod ord modClrScheme chgLayout">
        <pc:chgData name="Philippe Baucour" userId="5102170ae7533958" providerId="LiveId" clId="{FB309223-E9E0-44D1-8A29-32821B1882E7}" dt="2024-08-21T12:23:40.864" v="827" actId="14100"/>
        <pc:sldMkLst>
          <pc:docMk/>
          <pc:sldMk cId="312535264" sldId="263"/>
        </pc:sldMkLst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2" creationId="{F4044EF5-9ECC-76E9-63AF-0F02E108A35A}"/>
          </ac:spMkLst>
        </pc:spChg>
        <pc:spChg chg="del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3" creationId="{B776B5C4-87EF-3C6D-B666-D729B83914A9}"/>
          </ac:spMkLst>
        </pc:spChg>
        <pc:spChg chg="add mod ord">
          <ac:chgData name="Philippe Baucour" userId="5102170ae7533958" providerId="LiveId" clId="{FB309223-E9E0-44D1-8A29-32821B1882E7}" dt="2024-08-21T12:23:40.864" v="827" actId="14100"/>
          <ac:spMkLst>
            <pc:docMk/>
            <pc:sldMk cId="312535264" sldId="263"/>
            <ac:spMk id="4" creationId="{80E590DF-0A88-7056-85D1-A8E809E2318F}"/>
          </ac:spMkLst>
        </pc:spChg>
        <pc:spChg chg="add mod ord">
          <ac:chgData name="Philippe Baucour" userId="5102170ae7533958" providerId="LiveId" clId="{FB309223-E9E0-44D1-8A29-32821B1882E7}" dt="2024-08-21T12:23:17.064" v="810" actId="700"/>
          <ac:spMkLst>
            <pc:docMk/>
            <pc:sldMk cId="312535264" sldId="263"/>
            <ac:spMk id="5" creationId="{64E8BF61-007C-0740-1AA1-06B9449B33C7}"/>
          </ac:spMkLst>
        </pc:spChg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032471110" sldId="26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47625521" sldId="26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297956533" sldId="26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147535142" sldId="26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48231111" sldId="269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492228979" sldId="270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525589597" sldId="271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789373151" sldId="272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84679321" sldId="273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456324371" sldId="274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2038859278" sldId="275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983044138" sldId="276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3225795604" sldId="277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694977292" sldId="278"/>
        </pc:sldMkLst>
      </pc:sldChg>
      <pc:sldChg chg="del">
        <pc:chgData name="Philippe Baucour" userId="5102170ae7533958" providerId="LiveId" clId="{FB309223-E9E0-44D1-8A29-32821B1882E7}" dt="2024-08-21T06:25:44.400" v="25" actId="47"/>
        <pc:sldMkLst>
          <pc:docMk/>
          <pc:sldMk cId="1712493428" sldId="279"/>
        </pc:sldMkLst>
      </pc:sldChg>
      <pc:sldMasterChg chg="delSldLayout">
        <pc:chgData name="Philippe Baucour" userId="5102170ae7533958" providerId="LiveId" clId="{FB309223-E9E0-44D1-8A29-32821B1882E7}" dt="2024-08-21T06:25:44.400" v="25" actId="47"/>
        <pc:sldMasterMkLst>
          <pc:docMk/>
          <pc:sldMasterMk cId="4125817664" sldId="2147483660"/>
        </pc:sldMasterMkLst>
        <pc:sldLayoutChg chg="del">
          <pc:chgData name="Philippe Baucour" userId="5102170ae7533958" providerId="LiveId" clId="{FB309223-E9E0-44D1-8A29-32821B1882E7}" dt="2024-08-21T06:25:44.400" v="25" actId="47"/>
          <pc:sldLayoutMkLst>
            <pc:docMk/>
            <pc:sldMasterMk cId="4125817664" sldId="2147483660"/>
            <pc:sldLayoutMk cId="1645818959" sldId="2147483672"/>
          </pc:sldLayoutMkLst>
        </pc:sldLayoutChg>
      </pc:sldMasterChg>
    </pc:docChg>
  </pc:docChgLst>
  <pc:docChgLst>
    <pc:chgData name="Philippe Baucour" userId="5102170ae7533958" providerId="LiveId" clId="{1527D352-431F-46B2-B7FF-4AE38ADEBEBC}"/>
    <pc:docChg chg="modSld">
      <pc:chgData name="Philippe Baucour" userId="5102170ae7533958" providerId="LiveId" clId="{1527D352-431F-46B2-B7FF-4AE38ADEBEBC}" dt="2024-08-20T13:32:14.809" v="75" actId="1036"/>
      <pc:docMkLst>
        <pc:docMk/>
      </pc:docMkLst>
      <pc:sldChg chg="modSp mod">
        <pc:chgData name="Philippe Baucour" userId="5102170ae7533958" providerId="LiveId" clId="{1527D352-431F-46B2-B7FF-4AE38ADEBEBC}" dt="2024-08-20T12:40:19.249" v="3" actId="6549"/>
        <pc:sldMkLst>
          <pc:docMk/>
          <pc:sldMk cId="3201622378" sldId="257"/>
        </pc:sldMkLst>
        <pc:spChg chg="mod">
          <ac:chgData name="Philippe Baucour" userId="5102170ae7533958" providerId="LiveId" clId="{1527D352-431F-46B2-B7FF-4AE38ADEBEBC}" dt="2024-08-20T12:40:19.249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addSp modSp mod">
        <pc:chgData name="Philippe Baucour" userId="5102170ae7533958" providerId="LiveId" clId="{1527D352-431F-46B2-B7FF-4AE38ADEBEBC}" dt="2024-08-20T13:32:14.809" v="75" actId="1036"/>
        <pc:sldMkLst>
          <pc:docMk/>
          <pc:sldMk cId="1044313820" sldId="260"/>
        </pc:sldMkLst>
        <pc:picChg chg="add mod">
          <ac:chgData name="Philippe Baucour" userId="5102170ae7533958" providerId="LiveId" clId="{1527D352-431F-46B2-B7FF-4AE38ADEBEBC}" dt="2024-08-20T13:32:14.809" v="75" actId="1036"/>
          <ac:picMkLst>
            <pc:docMk/>
            <pc:sldMk cId="1044313820" sldId="260"/>
            <ac:picMk id="4" creationId="{E906F45C-A660-60F1-2D7A-0B3ED35EA650}"/>
          </ac:picMkLst>
        </pc:picChg>
        <pc:picChg chg="mod">
          <ac:chgData name="Philippe Baucour" userId="5102170ae7533958" providerId="LiveId" clId="{1527D352-431F-46B2-B7FF-4AE38ADEBEBC}" dt="2024-08-20T13:32:08.882" v="62" actId="1035"/>
          <ac:picMkLst>
            <pc:docMk/>
            <pc:sldMk cId="1044313820" sldId="260"/>
            <ac:picMk id="7" creationId="{48F92ED8-DED1-30B5-FAA4-DE1ED14EDA20}"/>
          </ac:picMkLst>
        </pc:picChg>
      </pc:sldChg>
    </pc:docChg>
  </pc:docChgLst>
  <pc:docChgLst>
    <pc:chgData name="Philippe Baucour" userId="5102170ae7533958" providerId="LiveId" clId="{E03E74EA-EF3B-43B4-9B17-52CA29A38D90}"/>
    <pc:docChg chg="custSel delSld modSld">
      <pc:chgData name="Philippe Baucour" userId="5102170ae7533958" providerId="LiveId" clId="{E03E74EA-EF3B-43B4-9B17-52CA29A38D90}" dt="2024-08-21T12:35:19.854" v="11" actId="6549"/>
      <pc:docMkLst>
        <pc:docMk/>
      </pc:docMkLst>
      <pc:sldChg chg="modSp mod">
        <pc:chgData name="Philippe Baucour" userId="5102170ae7533958" providerId="LiveId" clId="{E03E74EA-EF3B-43B4-9B17-52CA29A38D90}" dt="2024-08-21T12:35:19.854" v="11" actId="6549"/>
        <pc:sldMkLst>
          <pc:docMk/>
          <pc:sldMk cId="1392602265" sldId="256"/>
        </pc:sldMkLst>
        <pc:spChg chg="mod">
          <ac:chgData name="Philippe Baucour" userId="5102170ae7533958" providerId="LiveId" clId="{E03E74EA-EF3B-43B4-9B17-52CA29A38D90}" dt="2024-08-21T12:35:19.854" v="11" actId="6549"/>
          <ac:spMkLst>
            <pc:docMk/>
            <pc:sldMk cId="1392602265" sldId="256"/>
            <ac:spMk id="2" creationId="{27403E06-B2E3-4008-35B5-576464278A6D}"/>
          </ac:spMkLst>
        </pc:spChg>
      </pc:sldChg>
      <pc:sldChg chg="modSp mod">
        <pc:chgData name="Philippe Baucour" userId="5102170ae7533958" providerId="LiveId" clId="{E03E74EA-EF3B-43B4-9B17-52CA29A38D90}" dt="2024-08-21T12:35:07.155" v="3" actId="6549"/>
        <pc:sldMkLst>
          <pc:docMk/>
          <pc:sldMk cId="3201622378" sldId="257"/>
        </pc:sldMkLst>
        <pc:spChg chg="mod">
          <ac:chgData name="Philippe Baucour" userId="5102170ae7533958" providerId="LiveId" clId="{E03E74EA-EF3B-43B4-9B17-52CA29A38D90}" dt="2024-08-21T12:35:07.155" v="3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mod">
        <pc:chgData name="Philippe Baucour" userId="5102170ae7533958" providerId="LiveId" clId="{E03E74EA-EF3B-43B4-9B17-52CA29A38D90}" dt="2024-08-21T12:34:52.029" v="1" actId="27636"/>
        <pc:sldMkLst>
          <pc:docMk/>
          <pc:sldMk cId="246086491" sldId="258"/>
        </pc:sldMkLst>
        <pc:spChg chg="mod">
          <ac:chgData name="Philippe Baucour" userId="5102170ae7533958" providerId="LiveId" clId="{E03E74EA-EF3B-43B4-9B17-52CA29A38D90}" dt="2024-08-21T12:34:52.029" v="1" actId="27636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892752956" sldId="259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990801946" sldId="260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3454558438" sldId="261"/>
        </pc:sldMkLst>
      </pc:sldChg>
      <pc:sldChg chg="del">
        <pc:chgData name="Philippe Baucour" userId="5102170ae7533958" providerId="LiveId" clId="{E03E74EA-EF3B-43B4-9B17-52CA29A38D90}" dt="2024-08-21T12:35:00.382" v="2" actId="47"/>
        <pc:sldMkLst>
          <pc:docMk/>
          <pc:sldMk cId="2740920124" sldId="262"/>
        </pc:sldMkLst>
      </pc:sldChg>
    </pc:docChg>
  </pc:docChgLst>
  <pc:docChgLst>
    <pc:chgData name="Philippe Baucour" userId="5102170ae7533958" providerId="LiveId" clId="{40F711FF-06EA-48FB-94E5-8AF9239032B0}"/>
    <pc:docChg chg="undo custSel addSld delSld modSld sldOrd">
      <pc:chgData name="Philippe Baucour" userId="5102170ae7533958" providerId="LiveId" clId="{40F711FF-06EA-48FB-94E5-8AF9239032B0}" dt="2024-09-19T14:48:24.731" v="3481" actId="207"/>
      <pc:docMkLst>
        <pc:docMk/>
      </pc:docMkLst>
      <pc:sldChg chg="modSp mod modNotesTx">
        <pc:chgData name="Philippe Baucour" userId="5102170ae7533958" providerId="LiveId" clId="{40F711FF-06EA-48FB-94E5-8AF9239032B0}" dt="2024-09-16T13:29:25.648" v="2246" actId="20577"/>
        <pc:sldMkLst>
          <pc:docMk/>
          <pc:sldMk cId="1392602265" sldId="256"/>
        </pc:sldMkLst>
        <pc:spChg chg="mod">
          <ac:chgData name="Philippe Baucour" userId="5102170ae7533958" providerId="LiveId" clId="{40F711FF-06EA-48FB-94E5-8AF9239032B0}" dt="2024-09-15T12:06:34.728" v="1512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40F711FF-06EA-48FB-94E5-8AF9239032B0}" dt="2024-09-16T13:29:25.648" v="2246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addSp delSp modSp mod modAnim modNotesTx">
        <pc:chgData name="Philippe Baucour" userId="5102170ae7533958" providerId="LiveId" clId="{40F711FF-06EA-48FB-94E5-8AF9239032B0}" dt="2024-09-19T14:39:28.837" v="3478" actId="403"/>
        <pc:sldMkLst>
          <pc:docMk/>
          <pc:sldMk cId="3201622378" sldId="257"/>
        </pc:sldMkLst>
        <pc:spChg chg="mod">
          <ac:chgData name="Philippe Baucour" userId="5102170ae7533958" providerId="LiveId" clId="{40F711FF-06EA-48FB-94E5-8AF9239032B0}" dt="2024-09-19T14:39:28.837" v="3478" actId="403"/>
          <ac:spMkLst>
            <pc:docMk/>
            <pc:sldMk cId="3201622378" sldId="257"/>
            <ac:spMk id="3" creationId="{1A803C62-BD0B-D0AC-2B41-C4F420891B06}"/>
          </ac:spMkLst>
        </pc:spChg>
        <pc:spChg chg="add del mod">
          <ac:chgData name="Philippe Baucour" userId="5102170ae7533958" providerId="LiveId" clId="{40F711FF-06EA-48FB-94E5-8AF9239032B0}" dt="2024-09-18T13:26:44.353" v="3423" actId="478"/>
          <ac:spMkLst>
            <pc:docMk/>
            <pc:sldMk cId="3201622378" sldId="257"/>
            <ac:spMk id="4" creationId="{C6D9215A-C2F7-F7C2-18C3-9469DA73FF1E}"/>
          </ac:spMkLst>
        </pc:spChg>
        <pc:spChg chg="mod">
          <ac:chgData name="Philippe Baucour" userId="5102170ae7533958" providerId="LiveId" clId="{40F711FF-06EA-48FB-94E5-8AF9239032B0}" dt="2024-09-17T13:45:36.272" v="3420" actId="207"/>
          <ac:spMkLst>
            <pc:docMk/>
            <pc:sldMk cId="3201622378" sldId="257"/>
            <ac:spMk id="6" creationId="{A32F8AB1-74C5-A901-4201-F2A7BF4C2959}"/>
          </ac:spMkLst>
        </pc:spChg>
        <pc:spChg chg="mod">
          <ac:chgData name="Philippe Baucour" userId="5102170ae7533958" providerId="LiveId" clId="{40F711FF-06EA-48FB-94E5-8AF9239032B0}" dt="2024-09-17T13:46:40.879" v="3422" actId="207"/>
          <ac:spMkLst>
            <pc:docMk/>
            <pc:sldMk cId="3201622378" sldId="257"/>
            <ac:spMk id="7" creationId="{6D4C112D-62C2-B048-5B8B-F32D5EB1B1A0}"/>
          </ac:spMkLst>
        </pc:spChg>
        <pc:spChg chg="mod">
          <ac:chgData name="Philippe Baucour" userId="5102170ae7533958" providerId="LiveId" clId="{40F711FF-06EA-48FB-94E5-8AF9239032B0}" dt="2024-09-17T13:46:08.275" v="3421" actId="207"/>
          <ac:spMkLst>
            <pc:docMk/>
            <pc:sldMk cId="3201622378" sldId="257"/>
            <ac:spMk id="8" creationId="{CAEB2A31-1519-8911-F147-180B22345B4B}"/>
          </ac:spMkLst>
        </pc:spChg>
        <pc:spChg chg="mod">
          <ac:chgData name="Philippe Baucour" userId="5102170ae7533958" providerId="LiveId" clId="{40F711FF-06EA-48FB-94E5-8AF9239032B0}" dt="2024-09-17T13:37:17.507" v="3418"/>
          <ac:spMkLst>
            <pc:docMk/>
            <pc:sldMk cId="3201622378" sldId="257"/>
            <ac:spMk id="9" creationId="{D73167FA-C68B-37D6-F5EC-C4F23BFE3A5B}"/>
          </ac:spMkLst>
        </pc:spChg>
        <pc:spChg chg="mod">
          <ac:chgData name="Philippe Baucour" userId="5102170ae7533958" providerId="LiveId" clId="{40F711FF-06EA-48FB-94E5-8AF9239032B0}" dt="2024-09-17T13:37:17.507" v="3418"/>
          <ac:spMkLst>
            <pc:docMk/>
            <pc:sldMk cId="3201622378" sldId="257"/>
            <ac:spMk id="10" creationId="{2B56EC0B-287E-B207-6225-C6EADC38501B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2" creationId="{783A41CB-1C8C-0072-318C-9ACDD2D31FCD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4" creationId="{56069F0B-CBA9-A19C-CFBF-DF4C6C6CC5E6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5" creationId="{29C584C1-0821-363D-4E1D-7B8DBC7DE6D6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6" creationId="{79432F0D-D8C5-55B4-D5E3-2B9F312D5960}"/>
          </ac:spMkLst>
        </pc:spChg>
        <pc:spChg chg="mod">
          <ac:chgData name="Philippe Baucour" userId="5102170ae7533958" providerId="LiveId" clId="{40F711FF-06EA-48FB-94E5-8AF9239032B0}" dt="2024-09-18T13:26:54.854" v="3425"/>
          <ac:spMkLst>
            <pc:docMk/>
            <pc:sldMk cId="3201622378" sldId="257"/>
            <ac:spMk id="17" creationId="{8C887205-8EF4-1FD6-7FFA-6F3DCAD293D4}"/>
          </ac:spMkLst>
        </pc:spChg>
        <pc:spChg chg="mod">
          <ac:chgData name="Philippe Baucour" userId="5102170ae7533958" providerId="LiveId" clId="{40F711FF-06EA-48FB-94E5-8AF9239032B0}" dt="2024-09-18T14:06:41.548" v="3433" actId="207"/>
          <ac:spMkLst>
            <pc:docMk/>
            <pc:sldMk cId="3201622378" sldId="257"/>
            <ac:spMk id="18" creationId="{0D8E3574-8587-AE31-48BA-BD970A0112E0}"/>
          </ac:spMkLst>
        </pc:spChg>
        <pc:spChg chg="mod">
          <ac:chgData name="Philippe Baucour" userId="5102170ae7533958" providerId="LiveId" clId="{40F711FF-06EA-48FB-94E5-8AF9239032B0}" dt="2024-09-18T14:06:48.478" v="3434" actId="207"/>
          <ac:spMkLst>
            <pc:docMk/>
            <pc:sldMk cId="3201622378" sldId="257"/>
            <ac:spMk id="19" creationId="{AACFFDEB-A1B6-4C1E-9C27-6BB97DFD4CF9}"/>
          </ac:spMkLst>
        </pc:spChg>
        <pc:grpChg chg="add del mod">
          <ac:chgData name="Philippe Baucour" userId="5102170ae7533958" providerId="LiveId" clId="{40F711FF-06EA-48FB-94E5-8AF9239032B0}" dt="2024-09-18T13:26:53.470" v="3424" actId="478"/>
          <ac:grpSpMkLst>
            <pc:docMk/>
            <pc:sldMk cId="3201622378" sldId="257"/>
            <ac:grpSpMk id="5" creationId="{7F25BA0A-1B65-1E7C-6B55-FA5416B9EC8E}"/>
          </ac:grpSpMkLst>
        </pc:grpChg>
        <pc:grpChg chg="add mod">
          <ac:chgData name="Philippe Baucour" userId="5102170ae7533958" providerId="LiveId" clId="{40F711FF-06EA-48FB-94E5-8AF9239032B0}" dt="2024-09-18T13:26:54.854" v="3425"/>
          <ac:grpSpMkLst>
            <pc:docMk/>
            <pc:sldMk cId="3201622378" sldId="257"/>
            <ac:grpSpMk id="11" creationId="{FDD87361-FF3A-98B5-71A3-588DFE266BAE}"/>
          </ac:grpSpMkLst>
        </pc:grpChg>
        <pc:grpChg chg="mod">
          <ac:chgData name="Philippe Baucour" userId="5102170ae7533958" providerId="LiveId" clId="{40F711FF-06EA-48FB-94E5-8AF9239032B0}" dt="2024-09-18T13:26:54.854" v="3425"/>
          <ac:grpSpMkLst>
            <pc:docMk/>
            <pc:sldMk cId="3201622378" sldId="257"/>
            <ac:grpSpMk id="13" creationId="{A6FD6413-8259-0B90-009F-CE600DD61D3E}"/>
          </ac:grpSpMkLst>
        </pc:grpChg>
      </pc:sldChg>
      <pc:sldChg chg="delSp add del mod modShow">
        <pc:chgData name="Philippe Baucour" userId="5102170ae7533958" providerId="LiveId" clId="{40F711FF-06EA-48FB-94E5-8AF9239032B0}" dt="2024-09-16T07:07:11.396" v="1987" actId="478"/>
        <pc:sldMkLst>
          <pc:docMk/>
          <pc:sldMk cId="246086491" sldId="258"/>
        </pc:sldMkLst>
        <pc:spChg chg="del">
          <ac:chgData name="Philippe Baucour" userId="5102170ae7533958" providerId="LiveId" clId="{40F711FF-06EA-48FB-94E5-8AF9239032B0}" dt="2024-09-16T07:07:11.396" v="1987" actId="478"/>
          <ac:spMkLst>
            <pc:docMk/>
            <pc:sldMk cId="246086491" sldId="258"/>
            <ac:spMk id="6" creationId="{3359D40A-9184-CE81-CDA2-DB6A4C6B3280}"/>
          </ac:spMkLst>
        </pc:spChg>
        <pc:picChg chg="del">
          <ac:chgData name="Philippe Baucour" userId="5102170ae7533958" providerId="LiveId" clId="{40F711FF-06EA-48FB-94E5-8AF9239032B0}" dt="2024-09-16T07:07:08.238" v="1986" actId="478"/>
          <ac:picMkLst>
            <pc:docMk/>
            <pc:sldMk cId="246086491" sldId="258"/>
            <ac:picMk id="5" creationId="{8925DC70-09A2-138C-900B-57BB44F5CC44}"/>
          </ac:picMkLst>
        </pc:picChg>
      </pc:sldChg>
      <pc:sldChg chg="mod ord modShow">
        <pc:chgData name="Philippe Baucour" userId="5102170ae7533958" providerId="LiveId" clId="{40F711FF-06EA-48FB-94E5-8AF9239032B0}" dt="2024-09-06T09:20:11.078" v="62" actId="729"/>
        <pc:sldMkLst>
          <pc:docMk/>
          <pc:sldMk cId="312535264" sldId="263"/>
        </pc:sldMkLst>
      </pc:sldChg>
      <pc:sldChg chg="addSp delSp modSp new mod modClrScheme modShow chgLayout">
        <pc:chgData name="Philippe Baucour" userId="5102170ae7533958" providerId="LiveId" clId="{40F711FF-06EA-48FB-94E5-8AF9239032B0}" dt="2024-09-16T07:05:47.477" v="1983" actId="729"/>
        <pc:sldMkLst>
          <pc:docMk/>
          <pc:sldMk cId="1373706002" sldId="264"/>
        </pc:sldMkLst>
        <pc:spChg chg="del mod ord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2" creationId="{EAD01FC6-B6F1-471A-A7FA-557BA013C358}"/>
          </ac:spMkLst>
        </pc:spChg>
        <pc:spChg chg="del">
          <ac:chgData name="Philippe Baucour" userId="5102170ae7533958" providerId="LiveId" clId="{40F711FF-06EA-48FB-94E5-8AF9239032B0}" dt="2024-09-08T09:11:55.537" v="65" actId="700"/>
          <ac:spMkLst>
            <pc:docMk/>
            <pc:sldMk cId="1373706002" sldId="264"/>
            <ac:spMk id="3" creationId="{7302CFE8-94EC-2491-DAEE-B56CF4BA0089}"/>
          </ac:spMkLst>
        </pc:spChg>
        <pc:spChg chg="add mod ord">
          <ac:chgData name="Philippe Baucour" userId="5102170ae7533958" providerId="LiveId" clId="{40F711FF-06EA-48FB-94E5-8AF9239032B0}" dt="2024-09-11T05:13:09.454" v="693" actId="167"/>
          <ac:spMkLst>
            <pc:docMk/>
            <pc:sldMk cId="1373706002" sldId="264"/>
            <ac:spMk id="3" creationId="{A0D54A11-9FCC-9D7A-C69A-C8AB026CEBF4}"/>
          </ac:spMkLst>
        </pc:spChg>
        <pc:spChg chg="add mod ord">
          <ac:chgData name="Philippe Baucour" userId="5102170ae7533958" providerId="LiveId" clId="{40F711FF-06EA-48FB-94E5-8AF9239032B0}" dt="2024-09-11T05:07:21.326" v="692" actId="20577"/>
          <ac:spMkLst>
            <pc:docMk/>
            <pc:sldMk cId="1373706002" sldId="264"/>
            <ac:spMk id="4" creationId="{EF2A8F15-8E22-7123-9084-834452AB8F63}"/>
          </ac:spMkLst>
        </pc:spChg>
        <pc:spChg chg="add mod ord">
          <ac:chgData name="Philippe Baucour" userId="5102170ae7533958" providerId="LiveId" clId="{40F711FF-06EA-48FB-94E5-8AF9239032B0}" dt="2024-09-11T05:13:16.914" v="695"/>
          <ac:spMkLst>
            <pc:docMk/>
            <pc:sldMk cId="1373706002" sldId="264"/>
            <ac:spMk id="9" creationId="{A05D6E0C-459A-8375-8C2F-EC30F32D46CF}"/>
          </ac:spMkLst>
        </pc:spChg>
        <pc:spChg chg="add del mod">
          <ac:chgData name="Philippe Baucour" userId="5102170ae7533958" providerId="LiveId" clId="{40F711FF-06EA-48FB-94E5-8AF9239032B0}" dt="2024-09-08T09:21:20.753" v="322" actId="478"/>
          <ac:spMkLst>
            <pc:docMk/>
            <pc:sldMk cId="1373706002" sldId="264"/>
            <ac:spMk id="11" creationId="{B0B35840-6598-8A5C-A626-BE922457A29D}"/>
          </ac:spMkLst>
        </pc:spChg>
        <pc:spChg chg="add mod ord">
          <ac:chgData name="Philippe Baucour" userId="5102170ae7533958" providerId="LiveId" clId="{40F711FF-06EA-48FB-94E5-8AF9239032B0}" dt="2024-09-11T05:13:14.178" v="694"/>
          <ac:spMkLst>
            <pc:docMk/>
            <pc:sldMk cId="1373706002" sldId="264"/>
            <ac:spMk id="13" creationId="{3CEDE262-9D4C-7F42-0C0A-790346E96373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4" creationId="{4B2711C6-E93E-A998-96E4-6C08DBC1A816}"/>
          </ac:spMkLst>
        </pc:spChg>
        <pc:spChg chg="add mod">
          <ac:chgData name="Philippe Baucour" userId="5102170ae7533958" providerId="LiveId" clId="{40F711FF-06EA-48FB-94E5-8AF9239032B0}" dt="2024-09-11T05:04:22.936" v="654" actId="1035"/>
          <ac:spMkLst>
            <pc:docMk/>
            <pc:sldMk cId="1373706002" sldId="264"/>
            <ac:spMk id="17" creationId="{25628DB1-D95E-C931-B0CB-1FDE2E4AF51A}"/>
          </ac:spMkLst>
        </pc:spChg>
        <pc:spChg chg="add mod">
          <ac:chgData name="Philippe Baucour" userId="5102170ae7533958" providerId="LiveId" clId="{40F711FF-06EA-48FB-94E5-8AF9239032B0}" dt="2024-09-11T05:03:17.223" v="605" actId="1035"/>
          <ac:spMkLst>
            <pc:docMk/>
            <pc:sldMk cId="1373706002" sldId="264"/>
            <ac:spMk id="18" creationId="{08C4FBDB-8965-E9BE-0584-C82D2C36761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4" creationId="{BADBBA3C-DB58-D898-6824-CCA97D779206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6" creationId="{AAD1B239-CD5F-66C8-5247-38641FC9475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27" creationId="{0F3C8F11-8C60-8632-E3CC-B3BC9CA8319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29" creationId="{97373761-9646-7E85-1CDF-4DBD1BE2C894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0" creationId="{C775230C-72ED-B11C-2532-67F855A50469}"/>
          </ac:spMkLst>
        </pc:spChg>
        <pc:spChg chg="add del mod">
          <ac:chgData name="Philippe Baucour" userId="5102170ae7533958" providerId="LiveId" clId="{40F711FF-06EA-48FB-94E5-8AF9239032B0}" dt="2024-09-11T04:59:32.395" v="496" actId="478"/>
          <ac:spMkLst>
            <pc:docMk/>
            <pc:sldMk cId="1373706002" sldId="264"/>
            <ac:spMk id="32" creationId="{34BDCDB2-F20B-FD27-E7E3-E43D6DE7388E}"/>
          </ac:spMkLst>
        </pc:spChg>
        <pc:spChg chg="add del mod">
          <ac:chgData name="Philippe Baucour" userId="5102170ae7533958" providerId="LiveId" clId="{40F711FF-06EA-48FB-94E5-8AF9239032B0}" dt="2024-09-11T04:59:28.596" v="495" actId="478"/>
          <ac:spMkLst>
            <pc:docMk/>
            <pc:sldMk cId="1373706002" sldId="264"/>
            <ac:spMk id="34" creationId="{CAFCA1A0-F0BA-9899-5CBF-6E88EDB24470}"/>
          </ac:spMkLst>
        </pc:spChg>
        <pc:spChg chg="add mod ord">
          <ac:chgData name="Philippe Baucour" userId="5102170ae7533958" providerId="LiveId" clId="{40F711FF-06EA-48FB-94E5-8AF9239032B0}" dt="2024-09-11T05:13:19.417" v="696"/>
          <ac:spMkLst>
            <pc:docMk/>
            <pc:sldMk cId="1373706002" sldId="264"/>
            <ac:spMk id="36" creationId="{928554EF-5E4A-CE84-0556-0D865FC42DCB}"/>
          </ac:spMkLst>
        </pc:spChg>
        <pc:cxnChg chg="add mod">
          <ac:chgData name="Philippe Baucour" userId="5102170ae7533958" providerId="LiveId" clId="{40F711FF-06EA-48FB-94E5-8AF9239032B0}" dt="2024-09-11T05:04:03.526" v="617" actId="1037"/>
          <ac:cxnSpMkLst>
            <pc:docMk/>
            <pc:sldMk cId="1373706002" sldId="264"/>
            <ac:cxnSpMk id="2" creationId="{B36EC4F8-62B4-1849-DFFA-DC24000F5CE0}"/>
          </ac:cxnSpMkLst>
        </pc:cxnChg>
        <pc:cxnChg chg="add mod">
          <ac:chgData name="Philippe Baucour" userId="5102170ae7533958" providerId="LiveId" clId="{40F711FF-06EA-48FB-94E5-8AF9239032B0}" dt="2024-09-11T05:05:20.977" v="685" actId="1037"/>
          <ac:cxnSpMkLst>
            <pc:docMk/>
            <pc:sldMk cId="1373706002" sldId="264"/>
            <ac:cxnSpMk id="6" creationId="{D3449578-2B85-6D82-4C71-94229B9D7969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7" creationId="{E10C21FF-6C4B-E066-FC1C-20401C66BA32}"/>
          </ac:cxnSpMkLst>
        </pc:cxnChg>
        <pc:cxnChg chg="add mod">
          <ac:chgData name="Philippe Baucour" userId="5102170ae7533958" providerId="LiveId" clId="{40F711FF-06EA-48FB-94E5-8AF9239032B0}" dt="2024-09-11T05:04:08.586" v="630" actId="1038"/>
          <ac:cxnSpMkLst>
            <pc:docMk/>
            <pc:sldMk cId="1373706002" sldId="264"/>
            <ac:cxnSpMk id="8" creationId="{53D696E9-A257-E150-14A8-D2D64BF39073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10" creationId="{1461492B-30E9-14D3-4B67-A7AB21C72095}"/>
          </ac:cxnSpMkLst>
        </pc:cxnChg>
        <pc:cxnChg chg="add mod ord">
          <ac:chgData name="Philippe Baucour" userId="5102170ae7533958" providerId="LiveId" clId="{40F711FF-06EA-48FB-94E5-8AF9239032B0}" dt="2024-09-11T06:19:14.780" v="700" actId="167"/>
          <ac:cxnSpMkLst>
            <pc:docMk/>
            <pc:sldMk cId="1373706002" sldId="264"/>
            <ac:cxnSpMk id="12" creationId="{9DA77857-9345-9C55-EC4E-BC52E4F7EBA1}"/>
          </ac:cxnSpMkLst>
        </pc:cxnChg>
        <pc:cxnChg chg="add mod">
          <ac:chgData name="Philippe Baucour" userId="5102170ae7533958" providerId="LiveId" clId="{40F711FF-06EA-48FB-94E5-8AF9239032B0}" dt="2024-09-11T05:04:13.489" v="631" actId="14100"/>
          <ac:cxnSpMkLst>
            <pc:docMk/>
            <pc:sldMk cId="1373706002" sldId="264"/>
            <ac:cxnSpMk id="16" creationId="{1C501005-199D-04BE-9B33-319FC66165D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1" creationId="{81523577-FD19-D04F-3F30-57B4E540E5E3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2" creationId="{4BC151CE-11AA-0B7F-6099-435D4C9F4439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3" creationId="{A5668EAF-C4E9-1377-8E78-81FD6D03B64F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25" creationId="{61B12A27-6F20-C959-CBA6-CD8D504D3F1E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28" creationId="{04A48406-9438-F992-B86A-1B252122AFFD}"/>
          </ac:cxnSpMkLst>
        </pc:cxnChg>
        <pc:cxnChg chg="add del mod">
          <ac:chgData name="Philippe Baucour" userId="5102170ae7533958" providerId="LiveId" clId="{40F711FF-06EA-48FB-94E5-8AF9239032B0}" dt="2024-09-11T04:59:32.395" v="496" actId="478"/>
          <ac:cxnSpMkLst>
            <pc:docMk/>
            <pc:sldMk cId="1373706002" sldId="264"/>
            <ac:cxnSpMk id="31" creationId="{8AC3B853-9E2C-2D89-88CA-A5B4D5D7B4B2}"/>
          </ac:cxnSpMkLst>
        </pc:cxnChg>
        <pc:cxnChg chg="add del mod">
          <ac:chgData name="Philippe Baucour" userId="5102170ae7533958" providerId="LiveId" clId="{40F711FF-06EA-48FB-94E5-8AF9239032B0}" dt="2024-09-11T04:59:28.596" v="495" actId="478"/>
          <ac:cxnSpMkLst>
            <pc:docMk/>
            <pc:sldMk cId="1373706002" sldId="264"/>
            <ac:cxnSpMk id="33" creationId="{30E18593-59EB-BDF3-80EA-8C14032AA45A}"/>
          </ac:cxnSpMkLst>
        </pc:cxnChg>
        <pc:cxnChg chg="add mod">
          <ac:chgData name="Philippe Baucour" userId="5102170ae7533958" providerId="LiveId" clId="{40F711FF-06EA-48FB-94E5-8AF9239032B0}" dt="2024-09-11T05:03:17.223" v="605" actId="1035"/>
          <ac:cxnSpMkLst>
            <pc:docMk/>
            <pc:sldMk cId="1373706002" sldId="264"/>
            <ac:cxnSpMk id="35" creationId="{59E07000-C642-A948-9CD6-721F82EE2FA6}"/>
          </ac:cxnSpMkLst>
        </pc:cxnChg>
      </pc:sldChg>
      <pc:sldChg chg="add mod modShow">
        <pc:chgData name="Philippe Baucour" userId="5102170ae7533958" providerId="LiveId" clId="{40F711FF-06EA-48FB-94E5-8AF9239032B0}" dt="2024-09-16T07:05:51.689" v="1984" actId="729"/>
        <pc:sldMkLst>
          <pc:docMk/>
          <pc:sldMk cId="710411366" sldId="265"/>
        </pc:sldMkLst>
      </pc:sldChg>
      <pc:sldChg chg="addSp delSp modSp new mod modClrScheme chgLayout modNotesTx">
        <pc:chgData name="Philippe Baucour" userId="5102170ae7533958" providerId="LiveId" clId="{40F711FF-06EA-48FB-94E5-8AF9239032B0}" dt="2024-09-17T00:01:14.338" v="2643" actId="1076"/>
        <pc:sldMkLst>
          <pc:docMk/>
          <pc:sldMk cId="3580628546" sldId="266"/>
        </pc:sldMkLst>
        <pc:spChg chg="mod ord">
          <ac:chgData name="Philippe Baucour" userId="5102170ae7533958" providerId="LiveId" clId="{40F711FF-06EA-48FB-94E5-8AF9239032B0}" dt="2024-09-15T12:38:00.888" v="1902" actId="6549"/>
          <ac:spMkLst>
            <pc:docMk/>
            <pc:sldMk cId="3580628546" sldId="266"/>
            <ac:spMk id="2" creationId="{FC7D7D61-5212-F8DF-8A01-7BF2EB86AE7E}"/>
          </ac:spMkLst>
        </pc:spChg>
        <pc:spChg chg="add mod">
          <ac:chgData name="Philippe Baucour" userId="5102170ae7533958" providerId="LiveId" clId="{40F711FF-06EA-48FB-94E5-8AF9239032B0}" dt="2024-09-17T00:01:14.338" v="2643" actId="1076"/>
          <ac:spMkLst>
            <pc:docMk/>
            <pc:sldMk cId="3580628546" sldId="266"/>
            <ac:spMk id="3" creationId="{08175751-E7FB-7830-4B6B-D517390EB4CD}"/>
          </ac:spMkLst>
        </pc:spChg>
        <pc:spChg chg="del">
          <ac:chgData name="Philippe Baucour" userId="5102170ae7533958" providerId="LiveId" clId="{40F711FF-06EA-48FB-94E5-8AF9239032B0}" dt="2024-09-15T12:15:22.457" v="1576"/>
          <ac:spMkLst>
            <pc:docMk/>
            <pc:sldMk cId="3580628546" sldId="266"/>
            <ac:spMk id="3" creationId="{7C15B039-8894-3B19-F9B1-1B68ABC08070}"/>
          </ac:spMkLst>
        </pc:spChg>
        <pc:spChg chg="add del mod">
          <ac:chgData name="Philippe Baucour" userId="5102170ae7533958" providerId="LiveId" clId="{40F711FF-06EA-48FB-94E5-8AF9239032B0}" dt="2024-09-15T12:18:41.820" v="1594" actId="700"/>
          <ac:spMkLst>
            <pc:docMk/>
            <pc:sldMk cId="3580628546" sldId="266"/>
            <ac:spMk id="9" creationId="{6F6EB8D2-F104-B419-54E5-348D37DB7F34}"/>
          </ac:spMkLst>
        </pc:spChg>
        <pc:spChg chg="add mod ord">
          <ac:chgData name="Philippe Baucour" userId="5102170ae7533958" providerId="LiveId" clId="{40F711FF-06EA-48FB-94E5-8AF9239032B0}" dt="2024-09-17T00:00:43.991" v="2638" actId="5793"/>
          <ac:spMkLst>
            <pc:docMk/>
            <pc:sldMk cId="3580628546" sldId="266"/>
            <ac:spMk id="12" creationId="{3BF23DB9-20EA-6B31-5964-B4051286AE1C}"/>
          </ac:spMkLst>
        </pc:spChg>
        <pc:picChg chg="add del mod">
          <ac:chgData name="Philippe Baucour" userId="5102170ae7533958" providerId="LiveId" clId="{40F711FF-06EA-48FB-94E5-8AF9239032B0}" dt="2024-09-15T12:17:15.331" v="1589" actId="21"/>
          <ac:picMkLst>
            <pc:docMk/>
            <pc:sldMk cId="3580628546" sldId="266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5T12:34:59.233" v="1836" actId="1038"/>
          <ac:picMkLst>
            <pc:docMk/>
            <pc:sldMk cId="3580628546" sldId="266"/>
            <ac:picMk id="7" creationId="{27865B6C-4F03-D048-F461-31FC5E107F55}"/>
          </ac:picMkLst>
        </pc:picChg>
        <pc:picChg chg="add del mod">
          <ac:chgData name="Philippe Baucour" userId="5102170ae7533958" providerId="LiveId" clId="{40F711FF-06EA-48FB-94E5-8AF9239032B0}" dt="2024-09-15T12:22:58.298" v="1612" actId="21"/>
          <ac:picMkLst>
            <pc:docMk/>
            <pc:sldMk cId="3580628546" sldId="266"/>
            <ac:picMk id="11" creationId="{44B3A22C-30AF-1092-A41B-E7671122F03F}"/>
          </ac:picMkLst>
        </pc:picChg>
        <pc:picChg chg="add mod">
          <ac:chgData name="Philippe Baucour" userId="5102170ae7533958" providerId="LiveId" clId="{40F711FF-06EA-48FB-94E5-8AF9239032B0}" dt="2024-09-15T12:35:04.083" v="1852" actId="1038"/>
          <ac:picMkLst>
            <pc:docMk/>
            <pc:sldMk cId="3580628546" sldId="266"/>
            <ac:picMk id="14" creationId="{AEF54AAA-07A6-5DD6-5763-917D55F13FCD}"/>
          </ac:picMkLst>
        </pc:picChg>
      </pc:sldChg>
      <pc:sldChg chg="addSp delSp modSp new mod modClrScheme chgLayout modNotesTx">
        <pc:chgData name="Philippe Baucour" userId="5102170ae7533958" providerId="LiveId" clId="{40F711FF-06EA-48FB-94E5-8AF9239032B0}" dt="2024-09-17T06:12:04.807" v="2926" actId="20577"/>
        <pc:sldMkLst>
          <pc:docMk/>
          <pc:sldMk cId="3903331035" sldId="267"/>
        </pc:sldMkLst>
        <pc:spChg chg="mod ord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2" creationId="{B4D97055-99E9-D072-BFAC-6A2769619FC4}"/>
          </ac:spMkLst>
        </pc:spChg>
        <pc:spChg chg="add">
          <ac:chgData name="Philippe Baucour" userId="5102170ae7533958" providerId="LiveId" clId="{40F711FF-06EA-48FB-94E5-8AF9239032B0}" dt="2024-09-17T06:04:56.738" v="2676"/>
          <ac:spMkLst>
            <pc:docMk/>
            <pc:sldMk cId="3903331035" sldId="267"/>
            <ac:spMk id="3" creationId="{EC5AE26E-046D-065A-4313-3045452C0A46}"/>
          </ac:spMkLst>
        </pc:spChg>
        <pc:spChg chg="del">
          <ac:chgData name="Philippe Baucour" userId="5102170ae7533958" providerId="LiveId" clId="{40F711FF-06EA-48FB-94E5-8AF9239032B0}" dt="2024-09-16T23:27:12.134" v="2247" actId="700"/>
          <ac:spMkLst>
            <pc:docMk/>
            <pc:sldMk cId="3903331035" sldId="267"/>
            <ac:spMk id="3" creationId="{F18C99FE-9161-B94A-54A3-536554EA1A52}"/>
          </ac:spMkLst>
        </pc:spChg>
        <pc:spChg chg="add mod">
          <ac:chgData name="Philippe Baucour" userId="5102170ae7533958" providerId="LiveId" clId="{40F711FF-06EA-48FB-94E5-8AF9239032B0}" dt="2024-09-17T06:09:25.443" v="2773" actId="1076"/>
          <ac:spMkLst>
            <pc:docMk/>
            <pc:sldMk cId="3903331035" sldId="267"/>
            <ac:spMk id="6" creationId="{C89F9382-3329-A731-A871-2E370DF4F0B9}"/>
          </ac:spMkLst>
        </pc:spChg>
        <pc:spChg chg="add del mod">
          <ac:chgData name="Philippe Baucour" userId="5102170ae7533958" providerId="LiveId" clId="{40F711FF-06EA-48FB-94E5-8AF9239032B0}" dt="2024-09-17T06:08:03.023" v="2769" actId="478"/>
          <ac:spMkLst>
            <pc:docMk/>
            <pc:sldMk cId="3903331035" sldId="267"/>
            <ac:spMk id="10" creationId="{6F121C85-62F2-C243-1F40-546A1C6F538D}"/>
          </ac:spMkLst>
        </pc:spChg>
        <pc:spChg chg="add mod">
          <ac:chgData name="Philippe Baucour" userId="5102170ae7533958" providerId="LiveId" clId="{40F711FF-06EA-48FB-94E5-8AF9239032B0}" dt="2024-09-17T06:07:57.625" v="2767" actId="1076"/>
          <ac:spMkLst>
            <pc:docMk/>
            <pc:sldMk cId="3903331035" sldId="267"/>
            <ac:spMk id="11" creationId="{0720AD4C-BA66-E93C-658B-959C7150AFE8}"/>
          </ac:spMkLst>
        </pc:spChg>
        <pc:picChg chg="add mod">
          <ac:chgData name="Philippe Baucour" userId="5102170ae7533958" providerId="LiveId" clId="{40F711FF-06EA-48FB-94E5-8AF9239032B0}" dt="2024-09-17T06:09:05.089" v="2772" actId="408"/>
          <ac:picMkLst>
            <pc:docMk/>
            <pc:sldMk cId="3903331035" sldId="267"/>
            <ac:picMk id="4" creationId="{523662BA-9388-DF75-E054-6479478E18EF}"/>
          </ac:picMkLst>
        </pc:picChg>
        <pc:picChg chg="add mod">
          <ac:chgData name="Philippe Baucour" userId="5102170ae7533958" providerId="LiveId" clId="{40F711FF-06EA-48FB-94E5-8AF9239032B0}" dt="2024-09-17T06:07:27.009" v="2764" actId="14100"/>
          <ac:picMkLst>
            <pc:docMk/>
            <pc:sldMk cId="3903331035" sldId="267"/>
            <ac:picMk id="5" creationId="{18EA8FE3-EB40-DBFC-245E-5E38DE346FAE}"/>
          </ac:picMkLst>
        </pc:picChg>
        <pc:picChg chg="add mod">
          <ac:chgData name="Philippe Baucour" userId="5102170ae7533958" providerId="LiveId" clId="{40F711FF-06EA-48FB-94E5-8AF9239032B0}" dt="2024-09-17T06:07:41.993" v="2766" actId="1076"/>
          <ac:picMkLst>
            <pc:docMk/>
            <pc:sldMk cId="3903331035" sldId="267"/>
            <ac:picMk id="7" creationId="{335F6C1C-350F-1563-9875-79F977B40E7B}"/>
          </ac:picMkLst>
        </pc:picChg>
        <pc:picChg chg="add mod modCrop">
          <ac:chgData name="Philippe Baucour" userId="5102170ae7533958" providerId="LiveId" clId="{40F711FF-06EA-48FB-94E5-8AF9239032B0}" dt="2024-09-17T06:07:34.960" v="2765" actId="1076"/>
          <ac:picMkLst>
            <pc:docMk/>
            <pc:sldMk cId="3903331035" sldId="267"/>
            <ac:picMk id="9" creationId="{03CBDE99-0405-AE82-2458-D1FE82AB100E}"/>
          </ac:picMkLst>
        </pc:picChg>
      </pc:sldChg>
      <pc:sldChg chg="addSp modSp new mod">
        <pc:chgData name="Philippe Baucour" userId="5102170ae7533958" providerId="LiveId" clId="{40F711FF-06EA-48FB-94E5-8AF9239032B0}" dt="2024-09-17T00:03:15.096" v="2675" actId="20577"/>
        <pc:sldMkLst>
          <pc:docMk/>
          <pc:sldMk cId="2699701360" sldId="268"/>
        </pc:sldMkLst>
        <pc:spChg chg="mod">
          <ac:chgData name="Philippe Baucour" userId="5102170ae7533958" providerId="LiveId" clId="{40F711FF-06EA-48FB-94E5-8AF9239032B0}" dt="2024-09-16T07:05:25.514" v="1980" actId="20577"/>
          <ac:spMkLst>
            <pc:docMk/>
            <pc:sldMk cId="2699701360" sldId="268"/>
            <ac:spMk id="2" creationId="{80E264B2-7E88-C9E0-981F-F9A083C5D9E8}"/>
          </ac:spMkLst>
        </pc:spChg>
        <pc:spChg chg="mod">
          <ac:chgData name="Philippe Baucour" userId="5102170ae7533958" providerId="LiveId" clId="{40F711FF-06EA-48FB-94E5-8AF9239032B0}" dt="2024-09-17T00:03:15.096" v="2675" actId="20577"/>
          <ac:spMkLst>
            <pc:docMk/>
            <pc:sldMk cId="2699701360" sldId="268"/>
            <ac:spMk id="3" creationId="{53098DBF-2DFC-77BE-B0FF-629FEE740045}"/>
          </ac:spMkLst>
        </pc:spChg>
        <pc:picChg chg="add mod">
          <ac:chgData name="Philippe Baucour" userId="5102170ae7533958" providerId="LiveId" clId="{40F711FF-06EA-48FB-94E5-8AF9239032B0}" dt="2024-09-16T07:02:45.339" v="1969" actId="1076"/>
          <ac:picMkLst>
            <pc:docMk/>
            <pc:sldMk cId="2699701360" sldId="268"/>
            <ac:picMk id="5" creationId="{2D6ABB88-F757-7A0F-B644-0B6F3238940E}"/>
          </ac:picMkLst>
        </pc:picChg>
        <pc:picChg chg="add mod ord">
          <ac:chgData name="Philippe Baucour" userId="5102170ae7533958" providerId="LiveId" clId="{40F711FF-06EA-48FB-94E5-8AF9239032B0}" dt="2024-09-16T07:04:13.497" v="1970" actId="1076"/>
          <ac:picMkLst>
            <pc:docMk/>
            <pc:sldMk cId="2699701360" sldId="268"/>
            <ac:picMk id="6" creationId="{D95B7D0F-BD20-5ADB-2CA7-CA24ECECDE7D}"/>
          </ac:picMkLst>
        </pc:picChg>
      </pc:sldChg>
      <pc:sldChg chg="addSp delSp modSp new mod modClrScheme chgLayout">
        <pc:chgData name="Philippe Baucour" userId="5102170ae7533958" providerId="LiveId" clId="{40F711FF-06EA-48FB-94E5-8AF9239032B0}" dt="2024-09-16T07:05:32.616" v="1982" actId="20577"/>
        <pc:sldMkLst>
          <pc:docMk/>
          <pc:sldMk cId="870064705" sldId="269"/>
        </pc:sldMkLst>
        <pc:spChg chg="mod ord">
          <ac:chgData name="Philippe Baucour" userId="5102170ae7533958" providerId="LiveId" clId="{40F711FF-06EA-48FB-94E5-8AF9239032B0}" dt="2024-09-16T07:05:32.616" v="1982" actId="20577"/>
          <ac:spMkLst>
            <pc:docMk/>
            <pc:sldMk cId="870064705" sldId="269"/>
            <ac:spMk id="2" creationId="{EE71F234-EA1F-7C6D-6C0D-DF35052DEE0B}"/>
          </ac:spMkLst>
        </pc:spChg>
        <pc:spChg chg="del">
          <ac:chgData name="Philippe Baucour" userId="5102170ae7533958" providerId="LiveId" clId="{40F711FF-06EA-48FB-94E5-8AF9239032B0}" dt="2024-09-15T10:48:10.157" v="915" actId="700"/>
          <ac:spMkLst>
            <pc:docMk/>
            <pc:sldMk cId="870064705" sldId="269"/>
            <ac:spMk id="3" creationId="{8106911F-1F50-B214-689E-58AE8D4B1A76}"/>
          </ac:spMkLst>
        </pc:spChg>
        <pc:spChg chg="add del">
          <ac:chgData name="Philippe Baucour" userId="5102170ae7533958" providerId="LiveId" clId="{40F711FF-06EA-48FB-94E5-8AF9239032B0}" dt="2024-09-15T10:49:16.761" v="917" actId="22"/>
          <ac:spMkLst>
            <pc:docMk/>
            <pc:sldMk cId="870064705" sldId="269"/>
            <ac:spMk id="5" creationId="{FD484D9A-3A56-9A8B-4538-C63D66D8D8C5}"/>
          </ac:spMkLst>
        </pc:spChg>
        <pc:spChg chg="add mod">
          <ac:chgData name="Philippe Baucour" userId="5102170ae7533958" providerId="LiveId" clId="{40F711FF-06EA-48FB-94E5-8AF9239032B0}" dt="2024-09-15T12:06:17.746" v="1510" actId="6549"/>
          <ac:spMkLst>
            <pc:docMk/>
            <pc:sldMk cId="870064705" sldId="269"/>
            <ac:spMk id="12" creationId="{3EDAEE3E-9534-2FE4-E433-C4D06345CDAD}"/>
          </ac:spMkLst>
        </pc:spChg>
        <pc:spChg chg="add mod">
          <ac:chgData name="Philippe Baucour" userId="5102170ae7533958" providerId="LiveId" clId="{40F711FF-06EA-48FB-94E5-8AF9239032B0}" dt="2024-09-15T12:06:04.112" v="1487" actId="20577"/>
          <ac:spMkLst>
            <pc:docMk/>
            <pc:sldMk cId="870064705" sldId="269"/>
            <ac:spMk id="13" creationId="{0A092700-8F20-7FBD-C187-6FF0B6C92193}"/>
          </ac:spMkLst>
        </pc:spChg>
        <pc:spChg chg="add mod">
          <ac:chgData name="Philippe Baucour" userId="5102170ae7533958" providerId="LiveId" clId="{40F711FF-06EA-48FB-94E5-8AF9239032B0}" dt="2024-09-15T12:05:38.022" v="1472" actId="1076"/>
          <ac:spMkLst>
            <pc:docMk/>
            <pc:sldMk cId="870064705" sldId="269"/>
            <ac:spMk id="14" creationId="{87E7EC36-44BF-F058-40E3-3318A742466F}"/>
          </ac:spMkLst>
        </pc:spChg>
        <pc:spChg chg="add mod">
          <ac:chgData name="Philippe Baucour" userId="5102170ae7533958" providerId="LiveId" clId="{40F711FF-06EA-48FB-94E5-8AF9239032B0}" dt="2024-09-15T12:10:11.795" v="1564" actId="1037"/>
          <ac:spMkLst>
            <pc:docMk/>
            <pc:sldMk cId="870064705" sldId="269"/>
            <ac:spMk id="15" creationId="{458D2F9F-204D-5EF0-C7C3-BFF934CE7128}"/>
          </ac:spMkLst>
        </pc:spChg>
        <pc:spChg chg="add mod">
          <ac:chgData name="Philippe Baucour" userId="5102170ae7533958" providerId="LiveId" clId="{40F711FF-06EA-48FB-94E5-8AF9239032B0}" dt="2024-09-15T12:11:08.059" v="1571" actId="1076"/>
          <ac:spMkLst>
            <pc:docMk/>
            <pc:sldMk cId="870064705" sldId="269"/>
            <ac:spMk id="16" creationId="{99637A9F-4875-6B35-2C80-E60F31097D41}"/>
          </ac:spMkLst>
        </pc:spChg>
        <pc:picChg chg="add mod modCrop">
          <ac:chgData name="Philippe Baucour" userId="5102170ae7533958" providerId="LiveId" clId="{40F711FF-06EA-48FB-94E5-8AF9239032B0}" dt="2024-09-15T12:03:23.368" v="1406" actId="1076"/>
          <ac:picMkLst>
            <pc:docMk/>
            <pc:sldMk cId="870064705" sldId="269"/>
            <ac:picMk id="7" creationId="{25090FA8-5DFE-F79C-2E60-CD349F5FDAB1}"/>
          </ac:picMkLst>
        </pc:picChg>
        <pc:picChg chg="add mod">
          <ac:chgData name="Philippe Baucour" userId="5102170ae7533958" providerId="LiveId" clId="{40F711FF-06EA-48FB-94E5-8AF9239032B0}" dt="2024-09-15T12:03:34.856" v="1409" actId="1076"/>
          <ac:picMkLst>
            <pc:docMk/>
            <pc:sldMk cId="870064705" sldId="269"/>
            <ac:picMk id="9" creationId="{3D845B31-CE49-51BC-3AB9-B3DAA408B64A}"/>
          </ac:picMkLst>
        </pc:picChg>
        <pc:picChg chg="add mod">
          <ac:chgData name="Philippe Baucour" userId="5102170ae7533958" providerId="LiveId" clId="{40F711FF-06EA-48FB-94E5-8AF9239032B0}" dt="2024-09-15T12:04:29.981" v="1413" actId="1076"/>
          <ac:picMkLst>
            <pc:docMk/>
            <pc:sldMk cId="870064705" sldId="269"/>
            <ac:picMk id="11" creationId="{DC406100-7C11-6592-7844-15E2C8E9B90F}"/>
          </ac:picMkLst>
        </pc:picChg>
        <pc:picChg chg="add mod">
          <ac:chgData name="Philippe Baucour" userId="5102170ae7533958" providerId="LiveId" clId="{40F711FF-06EA-48FB-94E5-8AF9239032B0}" dt="2024-09-15T12:12:35.856" v="1575" actId="1076"/>
          <ac:picMkLst>
            <pc:docMk/>
            <pc:sldMk cId="870064705" sldId="269"/>
            <ac:picMk id="17" creationId="{5DAEB0F8-1249-B806-9727-91B0CEFD251C}"/>
          </ac:picMkLst>
        </pc:picChg>
        <pc:picChg chg="add mod">
          <ac:chgData name="Philippe Baucour" userId="5102170ae7533958" providerId="LiveId" clId="{40F711FF-06EA-48FB-94E5-8AF9239032B0}" dt="2024-09-15T12:12:29.121" v="1574" actId="1076"/>
          <ac:picMkLst>
            <pc:docMk/>
            <pc:sldMk cId="870064705" sldId="269"/>
            <ac:picMk id="18" creationId="{9F9A45FB-E1CD-C0A9-C031-4112CF122F01}"/>
          </ac:picMkLst>
        </pc:picChg>
        <pc:picChg chg="add mod">
          <ac:chgData name="Philippe Baucour" userId="5102170ae7533958" providerId="LiveId" clId="{40F711FF-06EA-48FB-94E5-8AF9239032B0}" dt="2024-09-15T12:12:23.477" v="1573" actId="1076"/>
          <ac:picMkLst>
            <pc:docMk/>
            <pc:sldMk cId="870064705" sldId="269"/>
            <ac:picMk id="19" creationId="{DCD5BCB3-FECD-0F0C-68ED-78B838DFBE0A}"/>
          </ac:picMkLst>
        </pc:picChg>
      </pc:sldChg>
      <pc:sldChg chg="addSp modSp new mod modNotesTx">
        <pc:chgData name="Philippe Baucour" userId="5102170ae7533958" providerId="LiveId" clId="{40F711FF-06EA-48FB-94E5-8AF9239032B0}" dt="2024-09-16T07:05:17.388" v="1978" actId="20577"/>
        <pc:sldMkLst>
          <pc:docMk/>
          <pc:sldMk cId="4157245695" sldId="270"/>
        </pc:sldMkLst>
        <pc:spChg chg="mod">
          <ac:chgData name="Philippe Baucour" userId="5102170ae7533958" providerId="LiveId" clId="{40F711FF-06EA-48FB-94E5-8AF9239032B0}" dt="2024-09-16T07:05:17.388" v="1978" actId="20577"/>
          <ac:spMkLst>
            <pc:docMk/>
            <pc:sldMk cId="4157245695" sldId="270"/>
            <ac:spMk id="2" creationId="{111DB58F-DBEF-971C-6E7F-5E73545B868A}"/>
          </ac:spMkLst>
        </pc:spChg>
        <pc:spChg chg="mod">
          <ac:chgData name="Philippe Baucour" userId="5102170ae7533958" providerId="LiveId" clId="{40F711FF-06EA-48FB-94E5-8AF9239032B0}" dt="2024-09-15T11:53:50.486" v="1168" actId="20577"/>
          <ac:spMkLst>
            <pc:docMk/>
            <pc:sldMk cId="4157245695" sldId="270"/>
            <ac:spMk id="3" creationId="{3E592FDF-3643-E91C-8F24-9D2C34BDDD80}"/>
          </ac:spMkLst>
        </pc:spChg>
        <pc:spChg chg="add mod">
          <ac:chgData name="Philippe Baucour" userId="5102170ae7533958" providerId="LiveId" clId="{40F711FF-06EA-48FB-94E5-8AF9239032B0}" dt="2024-09-15T11:54:25.137" v="1336" actId="1038"/>
          <ac:spMkLst>
            <pc:docMk/>
            <pc:sldMk cId="4157245695" sldId="270"/>
            <ac:spMk id="10" creationId="{6CB5A37B-494E-775E-BDE7-0C04F375E69F}"/>
          </ac:spMkLst>
        </pc:spChg>
        <pc:picChg chg="add mod">
          <ac:chgData name="Philippe Baucour" userId="5102170ae7533958" providerId="LiveId" clId="{40F711FF-06EA-48FB-94E5-8AF9239032B0}" dt="2024-09-15T12:00:10.226" v="1386" actId="1037"/>
          <ac:picMkLst>
            <pc:docMk/>
            <pc:sldMk cId="4157245695" sldId="270"/>
            <ac:picMk id="5" creationId="{CF5491DE-BCC9-7085-74C9-9EF97B3DCD05}"/>
          </ac:picMkLst>
        </pc:picChg>
        <pc:picChg chg="add mod">
          <ac:chgData name="Philippe Baucour" userId="5102170ae7533958" providerId="LiveId" clId="{40F711FF-06EA-48FB-94E5-8AF9239032B0}" dt="2024-09-15T11:54:17.265" v="1261" actId="1038"/>
          <ac:picMkLst>
            <pc:docMk/>
            <pc:sldMk cId="4157245695" sldId="270"/>
            <ac:picMk id="7" creationId="{AAC86818-0C7F-92EC-3533-472B4874AC08}"/>
          </ac:picMkLst>
        </pc:picChg>
        <pc:picChg chg="add mod">
          <ac:chgData name="Philippe Baucour" userId="5102170ae7533958" providerId="LiveId" clId="{40F711FF-06EA-48FB-94E5-8AF9239032B0}" dt="2024-09-15T11:54:11.175" v="1233" actId="1038"/>
          <ac:picMkLst>
            <pc:docMk/>
            <pc:sldMk cId="4157245695" sldId="270"/>
            <ac:picMk id="9" creationId="{780A8172-615B-B4DE-815B-9DCE85BA51AF}"/>
          </ac:picMkLst>
        </pc:picChg>
      </pc:sldChg>
      <pc:sldChg chg="addSp delSp modSp new del mod">
        <pc:chgData name="Philippe Baucour" userId="5102170ae7533958" providerId="LiveId" clId="{40F711FF-06EA-48FB-94E5-8AF9239032B0}" dt="2024-09-15T12:43:12.050" v="1954" actId="47"/>
        <pc:sldMkLst>
          <pc:docMk/>
          <pc:sldMk cId="317899141" sldId="271"/>
        </pc:sldMkLst>
        <pc:picChg chg="add del mod">
          <ac:chgData name="Philippe Baucour" userId="5102170ae7533958" providerId="LiveId" clId="{40F711FF-06EA-48FB-94E5-8AF9239032B0}" dt="2024-09-15T12:38:21.830" v="1905" actId="21"/>
          <ac:picMkLst>
            <pc:docMk/>
            <pc:sldMk cId="317899141" sldId="271"/>
            <ac:picMk id="5" creationId="{59DAF2EC-5648-77E9-552C-5A4723193AB0}"/>
          </ac:picMkLst>
        </pc:picChg>
      </pc:sldChg>
      <pc:sldChg chg="addSp modSp new mod ord modNotesTx">
        <pc:chgData name="Philippe Baucour" userId="5102170ae7533958" providerId="LiveId" clId="{40F711FF-06EA-48FB-94E5-8AF9239032B0}" dt="2024-09-19T14:48:24.731" v="3481" actId="207"/>
        <pc:sldMkLst>
          <pc:docMk/>
          <pc:sldMk cId="706215125" sldId="272"/>
        </pc:sldMkLst>
        <pc:spChg chg="mod">
          <ac:chgData name="Philippe Baucour" userId="5102170ae7533958" providerId="LiveId" clId="{40F711FF-06EA-48FB-94E5-8AF9239032B0}" dt="2024-09-16T07:04:53.881" v="1974" actId="20577"/>
          <ac:spMkLst>
            <pc:docMk/>
            <pc:sldMk cId="706215125" sldId="272"/>
            <ac:spMk id="2" creationId="{E4746BB8-0AD8-17AF-FDFF-D5E39420DCC3}"/>
          </ac:spMkLst>
        </pc:spChg>
        <pc:spChg chg="add mod">
          <ac:chgData name="Philippe Baucour" userId="5102170ae7533958" providerId="LiveId" clId="{40F711FF-06EA-48FB-94E5-8AF9239032B0}" dt="2024-09-19T14:35:55.532" v="3443" actId="1035"/>
          <ac:spMkLst>
            <pc:docMk/>
            <pc:sldMk cId="706215125" sldId="272"/>
            <ac:spMk id="3" creationId="{D0441E55-F454-E977-01A1-C7E220A4E54E}"/>
          </ac:spMkLst>
        </pc:spChg>
        <pc:spChg chg="add mod">
          <ac:chgData name="Philippe Baucour" userId="5102170ae7533958" providerId="LiveId" clId="{40F711FF-06EA-48FB-94E5-8AF9239032B0}" dt="2024-09-19T14:48:24.731" v="3481" actId="207"/>
          <ac:spMkLst>
            <pc:docMk/>
            <pc:sldMk cId="706215125" sldId="272"/>
            <ac:spMk id="5" creationId="{4D68CB3E-E165-636B-44F0-AF23B659B4AB}"/>
          </ac:spMkLst>
        </pc:spChg>
        <pc:spChg chg="add mod">
          <ac:chgData name="Philippe Baucour" userId="5102170ae7533958" providerId="LiveId" clId="{40F711FF-06EA-48FB-94E5-8AF9239032B0}" dt="2024-09-15T12:25:57.650" v="1639" actId="1037"/>
          <ac:spMkLst>
            <pc:docMk/>
            <pc:sldMk cId="706215125" sldId="272"/>
            <ac:spMk id="7" creationId="{6060BC2E-5019-C04F-D81E-2789ECAE25E0}"/>
          </ac:spMkLst>
        </pc:spChg>
        <pc:spChg chg="add mod">
          <ac:chgData name="Philippe Baucour" userId="5102170ae7533958" providerId="LiveId" clId="{40F711FF-06EA-48FB-94E5-8AF9239032B0}" dt="2024-09-16T07:18:03.610" v="2149" actId="20577"/>
          <ac:spMkLst>
            <pc:docMk/>
            <pc:sldMk cId="706215125" sldId="272"/>
            <ac:spMk id="8" creationId="{F9727D45-6A67-A4D5-645D-DC8717284C4E}"/>
          </ac:spMkLst>
        </pc:spChg>
        <pc:picChg chg="add mod">
          <ac:chgData name="Philippe Baucour" userId="5102170ae7533958" providerId="LiveId" clId="{40F711FF-06EA-48FB-94E5-8AF9239032B0}" dt="2024-09-15T12:22:48.748" v="1610" actId="1076"/>
          <ac:picMkLst>
            <pc:docMk/>
            <pc:sldMk cId="706215125" sldId="272"/>
            <ac:picMk id="4" creationId="{553A133D-0173-BB18-F704-971391777E60}"/>
          </ac:picMkLst>
        </pc:picChg>
        <pc:picChg chg="add mod">
          <ac:chgData name="Philippe Baucour" userId="5102170ae7533958" providerId="LiveId" clId="{40F711FF-06EA-48FB-94E5-8AF9239032B0}" dt="2024-09-15T12:22:52.715" v="1611" actId="1076"/>
          <ac:picMkLst>
            <pc:docMk/>
            <pc:sldMk cId="706215125" sldId="272"/>
            <ac:picMk id="6" creationId="{0354AD57-A904-D0BC-7AD9-8D76056E8050}"/>
          </ac:picMkLst>
        </pc:picChg>
        <pc:picChg chg="add mod">
          <ac:chgData name="Philippe Baucour" userId="5102170ae7533958" providerId="LiveId" clId="{40F711FF-06EA-48FB-94E5-8AF9239032B0}" dt="2024-09-15T12:31:25.249" v="1761" actId="1035"/>
          <ac:picMkLst>
            <pc:docMk/>
            <pc:sldMk cId="706215125" sldId="272"/>
            <ac:picMk id="10" creationId="{3BC81B83-FC89-A55D-B0AA-907A25D78F59}"/>
          </ac:picMkLst>
        </pc:picChg>
        <pc:picChg chg="add mod">
          <ac:chgData name="Philippe Baucour" userId="5102170ae7533958" providerId="LiveId" clId="{40F711FF-06EA-48FB-94E5-8AF9239032B0}" dt="2024-09-15T12:23:17.094" v="1614" actId="1076"/>
          <ac:picMkLst>
            <pc:docMk/>
            <pc:sldMk cId="706215125" sldId="272"/>
            <ac:picMk id="11" creationId="{44B3A22C-30AF-1092-A41B-E7671122F03F}"/>
          </ac:picMkLst>
        </pc:picChg>
      </pc:sldChg>
      <pc:sldChg chg="addSp delSp modSp new mod">
        <pc:chgData name="Philippe Baucour" userId="5102170ae7533958" providerId="LiveId" clId="{40F711FF-06EA-48FB-94E5-8AF9239032B0}" dt="2024-09-17T06:58:02.479" v="3415" actId="1035"/>
        <pc:sldMkLst>
          <pc:docMk/>
          <pc:sldMk cId="585511404" sldId="273"/>
        </pc:sldMkLst>
        <pc:spChg chg="mod">
          <ac:chgData name="Philippe Baucour" userId="5102170ae7533958" providerId="LiveId" clId="{40F711FF-06EA-48FB-94E5-8AF9239032B0}" dt="2024-09-15T12:38:13.238" v="1904"/>
          <ac:spMkLst>
            <pc:docMk/>
            <pc:sldMk cId="585511404" sldId="273"/>
            <ac:spMk id="2" creationId="{ACD283A2-235E-3D8D-4CCF-84779E1B1693}"/>
          </ac:spMkLst>
        </pc:spChg>
        <pc:spChg chg="mod">
          <ac:chgData name="Philippe Baucour" userId="5102170ae7533958" providerId="LiveId" clId="{40F711FF-06EA-48FB-94E5-8AF9239032B0}" dt="2024-09-15T12:40:29.927" v="1920"/>
          <ac:spMkLst>
            <pc:docMk/>
            <pc:sldMk cId="585511404" sldId="273"/>
            <ac:spMk id="3" creationId="{8F29940B-4FD0-ABE4-DB5C-9C9331F1A44D}"/>
          </ac:spMkLst>
        </pc:spChg>
        <pc:spChg chg="add mod">
          <ac:chgData name="Philippe Baucour" userId="5102170ae7533958" providerId="LiveId" clId="{40F711FF-06EA-48FB-94E5-8AF9239032B0}" dt="2024-09-17T06:58:02.479" v="3415" actId="1035"/>
          <ac:spMkLst>
            <pc:docMk/>
            <pc:sldMk cId="585511404" sldId="273"/>
            <ac:spMk id="4" creationId="{2A63C582-7E8D-781E-4767-996248A6C10E}"/>
          </ac:spMkLst>
        </pc:sp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5" creationId="{59DAF2EC-5648-77E9-552C-5A4723193AB0}"/>
          </ac:picMkLst>
        </pc:picChg>
        <pc:picChg chg="add mod">
          <ac:chgData name="Philippe Baucour" userId="5102170ae7533958" providerId="LiveId" clId="{40F711FF-06EA-48FB-94E5-8AF9239032B0}" dt="2024-09-17T06:58:02.479" v="3415" actId="1035"/>
          <ac:picMkLst>
            <pc:docMk/>
            <pc:sldMk cId="585511404" sldId="273"/>
            <ac:picMk id="6" creationId="{1C7ADBB9-4A2B-F296-AA53-6B93BEEBDA66}"/>
          </ac:picMkLst>
        </pc:picChg>
        <pc:picChg chg="add del mod">
          <ac:chgData name="Philippe Baucour" userId="5102170ae7533958" providerId="LiveId" clId="{40F711FF-06EA-48FB-94E5-8AF9239032B0}" dt="2024-09-15T12:41:00.054" v="1924" actId="478"/>
          <ac:picMkLst>
            <pc:docMk/>
            <pc:sldMk cId="585511404" sldId="273"/>
            <ac:picMk id="7" creationId="{61D4C087-E96E-F587-4764-66EEB23DC30F}"/>
          </ac:picMkLst>
        </pc:picChg>
      </pc:sldChg>
    </pc:docChg>
  </pc:docChgLst>
  <pc:docChgLst>
    <pc:chgData name="Philippe Baucour" userId="5102170ae7533958" providerId="LiveId" clId="{B2EE689F-2065-402A-8908-926DEA39FEF1}"/>
    <pc:docChg chg="undo custSel addSld delSld modSld sldOrd">
      <pc:chgData name="Philippe Baucour" userId="5102170ae7533958" providerId="LiveId" clId="{B2EE689F-2065-402A-8908-926DEA39FEF1}" dt="2024-08-20T16:49:57.237" v="2645" actId="700"/>
      <pc:docMkLst>
        <pc:docMk/>
      </pc:docMkLst>
      <pc:sldChg chg="modSp mod">
        <pc:chgData name="Philippe Baucour" userId="5102170ae7533958" providerId="LiveId" clId="{B2EE689F-2065-402A-8908-926DEA39FEF1}" dt="2024-08-20T13:48:38.878" v="23" actId="20577"/>
        <pc:sldMkLst>
          <pc:docMk/>
          <pc:sldMk cId="1392602265" sldId="256"/>
        </pc:sldMkLst>
        <pc:spChg chg="mod">
          <ac:chgData name="Philippe Baucour" userId="5102170ae7533958" providerId="LiveId" clId="{B2EE689F-2065-402A-8908-926DEA39FEF1}" dt="2024-08-20T13:43:23.368" v="18" actId="20577"/>
          <ac:spMkLst>
            <pc:docMk/>
            <pc:sldMk cId="1392602265" sldId="256"/>
            <ac:spMk id="2" creationId="{27403E06-B2E3-4008-35B5-576464278A6D}"/>
          </ac:spMkLst>
        </pc:spChg>
        <pc:spChg chg="mod">
          <ac:chgData name="Philippe Baucour" userId="5102170ae7533958" providerId="LiveId" clId="{B2EE689F-2065-402A-8908-926DEA39FEF1}" dt="2024-08-20T13:48:38.878" v="23" actId="20577"/>
          <ac:spMkLst>
            <pc:docMk/>
            <pc:sldMk cId="1392602265" sldId="256"/>
            <ac:spMk id="3" creationId="{08069205-150B-B4B1-565B-156D78F5E9E8}"/>
          </ac:spMkLst>
        </pc:spChg>
      </pc:sldChg>
      <pc:sldChg chg="modSp mod">
        <pc:chgData name="Philippe Baucour" userId="5102170ae7533958" providerId="LiveId" clId="{B2EE689F-2065-402A-8908-926DEA39FEF1}" dt="2024-08-20T16:42:59.488" v="2421" actId="6549"/>
        <pc:sldMkLst>
          <pc:docMk/>
          <pc:sldMk cId="3201622378" sldId="257"/>
        </pc:sldMkLst>
        <pc:spChg chg="mod">
          <ac:chgData name="Philippe Baucour" userId="5102170ae7533958" providerId="LiveId" clId="{B2EE689F-2065-402A-8908-926DEA39FEF1}" dt="2024-08-20T16:42:59.488" v="2421" actId="6549"/>
          <ac:spMkLst>
            <pc:docMk/>
            <pc:sldMk cId="3201622378" sldId="257"/>
            <ac:spMk id="3" creationId="{1A803C62-BD0B-D0AC-2B41-C4F420891B06}"/>
          </ac:spMkLst>
        </pc:spChg>
      </pc:sldChg>
      <pc:sldChg chg="modSp add mod">
        <pc:chgData name="Philippe Baucour" userId="5102170ae7533958" providerId="LiveId" clId="{B2EE689F-2065-402A-8908-926DEA39FEF1}" dt="2024-08-20T16:43:36.696" v="2422" actId="108"/>
        <pc:sldMkLst>
          <pc:docMk/>
          <pc:sldMk cId="246086491" sldId="258"/>
        </pc:sldMkLst>
        <pc:spChg chg="mod">
          <ac:chgData name="Philippe Baucour" userId="5102170ae7533958" providerId="LiveId" clId="{B2EE689F-2065-402A-8908-926DEA39FEF1}" dt="2024-08-20T16:43:36.696" v="2422" actId="108"/>
          <ac:spMkLst>
            <pc:docMk/>
            <pc:sldMk cId="246086491" sldId="258"/>
            <ac:spMk id="3" creationId="{A88399CA-BBD6-ECCC-534E-0335C54116C3}"/>
          </ac:spMkLst>
        </pc:spChg>
      </pc:sldChg>
      <pc:sldChg chg="del">
        <pc:chgData name="Philippe Baucour" userId="5102170ae7533958" providerId="LiveId" clId="{B2EE689F-2065-402A-8908-926DEA39FEF1}" dt="2024-08-20T13:56:09.548" v="55" actId="47"/>
        <pc:sldMkLst>
          <pc:docMk/>
          <pc:sldMk cId="1677250047" sldId="258"/>
        </pc:sldMkLst>
      </pc:sldChg>
      <pc:sldChg chg="del">
        <pc:chgData name="Philippe Baucour" userId="5102170ae7533958" providerId="LiveId" clId="{B2EE689F-2065-402A-8908-926DEA39FEF1}" dt="2024-08-20T13:48:55.857" v="24" actId="47"/>
        <pc:sldMkLst>
          <pc:docMk/>
          <pc:sldMk cId="2354581829" sldId="259"/>
        </pc:sldMkLst>
      </pc:sldChg>
      <pc:sldChg chg="addSp delSp modSp new mod ord modClrScheme chgLayout modNotesTx">
        <pc:chgData name="Philippe Baucour" userId="5102170ae7533958" providerId="LiveId" clId="{B2EE689F-2065-402A-8908-926DEA39FEF1}" dt="2024-08-20T16:41:28.836" v="2358" actId="20577"/>
        <pc:sldMkLst>
          <pc:docMk/>
          <pc:sldMk cId="3595025937" sldId="259"/>
        </pc:sldMkLst>
        <pc:spChg chg="mod ord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2" creationId="{9401C507-3D1F-23F1-FC25-F88A14E5D2D2}"/>
          </ac:spMkLst>
        </pc:spChg>
        <pc:spChg chg="add mod">
          <ac:chgData name="Philippe Baucour" userId="5102170ae7533958" providerId="LiveId" clId="{B2EE689F-2065-402A-8908-926DEA39FEF1}" dt="2024-08-20T14:12:08.730" v="141" actId="1035"/>
          <ac:spMkLst>
            <pc:docMk/>
            <pc:sldMk cId="3595025937" sldId="259"/>
            <ac:spMk id="3" creationId="{DAA69606-7991-E7A7-6DA7-C10E2197153D}"/>
          </ac:spMkLst>
        </pc:spChg>
        <pc:spChg chg="del">
          <ac:chgData name="Philippe Baucour" userId="5102170ae7533958" providerId="LiveId" clId="{B2EE689F-2065-402A-8908-926DEA39FEF1}" dt="2024-08-20T13:55:20.059" v="52" actId="700"/>
          <ac:spMkLst>
            <pc:docMk/>
            <pc:sldMk cId="3595025937" sldId="259"/>
            <ac:spMk id="3" creationId="{F99D3141-1EEC-FB5F-4E02-E4226DD5CC31}"/>
          </ac:spMkLst>
        </pc:spChg>
        <pc:picChg chg="add mod">
          <ac:chgData name="Philippe Baucour" userId="5102170ae7533958" providerId="LiveId" clId="{B2EE689F-2065-402A-8908-926DEA39FEF1}" dt="2024-08-20T14:10:49.808" v="90" actId="1036"/>
          <ac:picMkLst>
            <pc:docMk/>
            <pc:sldMk cId="3595025937" sldId="259"/>
            <ac:picMk id="5" creationId="{2B92A725-ABA1-9076-A45D-26AB83219752}"/>
          </ac:picMkLst>
        </pc:picChg>
      </pc:sldChg>
      <pc:sldChg chg="del">
        <pc:chgData name="Philippe Baucour" userId="5102170ae7533958" providerId="LiveId" clId="{B2EE689F-2065-402A-8908-926DEA39FEF1}" dt="2024-08-20T13:48:59.157" v="25" actId="47"/>
        <pc:sldMkLst>
          <pc:docMk/>
          <pc:sldMk cId="1044313820" sldId="260"/>
        </pc:sldMkLst>
      </pc:sldChg>
      <pc:sldChg chg="modSp add mod ord">
        <pc:chgData name="Philippe Baucour" userId="5102170ae7533958" providerId="LiveId" clId="{B2EE689F-2065-402A-8908-926DEA39FEF1}" dt="2024-08-20T14:21:35.650" v="325" actId="20577"/>
        <pc:sldMkLst>
          <pc:docMk/>
          <pc:sldMk cId="3605500931" sldId="260"/>
        </pc:sldMkLst>
        <pc:spChg chg="mod">
          <ac:chgData name="Philippe Baucour" userId="5102170ae7533958" providerId="LiveId" clId="{B2EE689F-2065-402A-8908-926DEA39FEF1}" dt="2024-08-20T14:21:35.650" v="325" actId="20577"/>
          <ac:spMkLst>
            <pc:docMk/>
            <pc:sldMk cId="3605500931" sldId="260"/>
            <ac:spMk id="2" creationId="{50B81B73-2442-900F-81DF-40FFFB00F362}"/>
          </ac:spMkLst>
        </pc:spChg>
      </pc:sldChg>
      <pc:sldChg chg="modSp add mod">
        <pc:chgData name="Philippe Baucour" userId="5102170ae7533958" providerId="LiveId" clId="{B2EE689F-2065-402A-8908-926DEA39FEF1}" dt="2024-08-20T16:44:25.434" v="2428" actId="113"/>
        <pc:sldMkLst>
          <pc:docMk/>
          <pc:sldMk cId="1735660937" sldId="261"/>
        </pc:sldMkLst>
        <pc:spChg chg="mod">
          <ac:chgData name="Philippe Baucour" userId="5102170ae7533958" providerId="LiveId" clId="{B2EE689F-2065-402A-8908-926DEA39FEF1}" dt="2024-08-20T14:14:03.145" v="187" actId="20577"/>
          <ac:spMkLst>
            <pc:docMk/>
            <pc:sldMk cId="1735660937" sldId="261"/>
            <ac:spMk id="2" creationId="{3C06C7F3-1F37-3278-1418-9BDC17C64C05}"/>
          </ac:spMkLst>
        </pc:spChg>
        <pc:spChg chg="mod">
          <ac:chgData name="Philippe Baucour" userId="5102170ae7533958" providerId="LiveId" clId="{B2EE689F-2065-402A-8908-926DEA39FEF1}" dt="2024-08-20T16:44:25.434" v="2428" actId="113"/>
          <ac:spMkLst>
            <pc:docMk/>
            <pc:sldMk cId="1735660937" sldId="261"/>
            <ac:spMk id="3" creationId="{6760927A-C4AD-6A17-7C37-5D5E288834D1}"/>
          </ac:spMkLst>
        </pc:spChg>
      </pc:sldChg>
      <pc:sldChg chg="del">
        <pc:chgData name="Philippe Baucour" userId="5102170ae7533958" providerId="LiveId" clId="{B2EE689F-2065-402A-8908-926DEA39FEF1}" dt="2024-08-20T13:49:05.039" v="26" actId="47"/>
        <pc:sldMkLst>
          <pc:docMk/>
          <pc:sldMk cId="3213887435" sldId="261"/>
        </pc:sldMkLst>
      </pc:sldChg>
      <pc:sldChg chg="addSp delSp modSp new del mod ord modClrScheme chgLayout">
        <pc:chgData name="Philippe Baucour" userId="5102170ae7533958" providerId="LiveId" clId="{B2EE689F-2065-402A-8908-926DEA39FEF1}" dt="2024-08-20T14:42:31.705" v="558" actId="47"/>
        <pc:sldMkLst>
          <pc:docMk/>
          <pc:sldMk cId="2620637221" sldId="262"/>
        </pc:sldMkLst>
        <pc:spChg chg="del mod ord">
          <ac:chgData name="Philippe Baucour" userId="5102170ae7533958" providerId="LiveId" clId="{B2EE689F-2065-402A-8908-926DEA39FEF1}" dt="2024-08-20T14:06:15.969" v="61" actId="700"/>
          <ac:spMkLst>
            <pc:docMk/>
            <pc:sldMk cId="2620637221" sldId="262"/>
            <ac:spMk id="2" creationId="{85EB0905-95F7-88B6-0107-B21D86EEBAD4}"/>
          </ac:spMkLst>
        </pc:spChg>
        <pc:spChg chg="add mod ord">
          <ac:chgData name="Philippe Baucour" userId="5102170ae7533958" providerId="LiveId" clId="{B2EE689F-2065-402A-8908-926DEA39FEF1}" dt="2024-08-20T14:22:10.550" v="330" actId="20577"/>
          <ac:spMkLst>
            <pc:docMk/>
            <pc:sldMk cId="2620637221" sldId="262"/>
            <ac:spMk id="3" creationId="{608F483B-4434-746C-7AEB-95C4776D51F5}"/>
          </ac:spMkLst>
        </pc:spChg>
        <pc:spChg chg="add mod ord">
          <ac:chgData name="Philippe Baucour" userId="5102170ae7533958" providerId="LiveId" clId="{B2EE689F-2065-402A-8908-926DEA39FEF1}" dt="2024-08-20T14:42:22.609" v="556" actId="21"/>
          <ac:spMkLst>
            <pc:docMk/>
            <pc:sldMk cId="2620637221" sldId="262"/>
            <ac:spMk id="4" creationId="{89BF95F5-742F-BEE1-0DE9-2ECD77A3A8FC}"/>
          </ac:spMkLst>
        </pc:spChg>
      </pc:sldChg>
      <pc:sldChg chg="modSp add mod">
        <pc:chgData name="Philippe Baucour" userId="5102170ae7533958" providerId="LiveId" clId="{B2EE689F-2065-402A-8908-926DEA39FEF1}" dt="2024-08-20T14:20:52.676" v="283" actId="20577"/>
        <pc:sldMkLst>
          <pc:docMk/>
          <pc:sldMk cId="3032471110" sldId="264"/>
        </pc:sldMkLst>
        <pc:spChg chg="mod">
          <ac:chgData name="Philippe Baucour" userId="5102170ae7533958" providerId="LiveId" clId="{B2EE689F-2065-402A-8908-926DEA39FEF1}" dt="2024-08-20T14:20:52.676" v="283" actId="20577"/>
          <ac:spMkLst>
            <pc:docMk/>
            <pc:sldMk cId="3032471110" sldId="264"/>
            <ac:spMk id="15" creationId="{4A0F2F50-A8F4-B84F-6FFC-7F8D6197CE61}"/>
          </ac:spMkLst>
        </pc:spChg>
      </pc:sldChg>
      <pc:sldChg chg="add del mod modShow">
        <pc:chgData name="Philippe Baucour" userId="5102170ae7533958" providerId="LiveId" clId="{B2EE689F-2065-402A-8908-926DEA39FEF1}" dt="2024-08-20T16:46:53.469" v="2439" actId="47"/>
        <pc:sldMkLst>
          <pc:docMk/>
          <pc:sldMk cId="3631102099" sldId="265"/>
        </pc:sldMkLst>
      </pc:sldChg>
      <pc:sldChg chg="addSp modSp add mod modNotesTx">
        <pc:chgData name="Philippe Baucour" userId="5102170ae7533958" providerId="LiveId" clId="{B2EE689F-2065-402A-8908-926DEA39FEF1}" dt="2024-08-20T14:20:24.282" v="273" actId="14100"/>
        <pc:sldMkLst>
          <pc:docMk/>
          <pc:sldMk cId="747625521" sldId="266"/>
        </pc:sldMkLst>
        <pc:spChg chg="mod">
          <ac:chgData name="Philippe Baucour" userId="5102170ae7533958" providerId="LiveId" clId="{B2EE689F-2065-402A-8908-926DEA39FEF1}" dt="2024-08-20T14:07:31.370" v="66" actId="20577"/>
          <ac:spMkLst>
            <pc:docMk/>
            <pc:sldMk cId="747625521" sldId="266"/>
            <ac:spMk id="2" creationId="{A252341B-7A2D-75F7-2C2D-EED801A5D175}"/>
          </ac:spMkLst>
        </pc:spChg>
        <pc:spChg chg="add mod">
          <ac:chgData name="Philippe Baucour" userId="5102170ae7533958" providerId="LiveId" clId="{B2EE689F-2065-402A-8908-926DEA39FEF1}" dt="2024-08-20T14:20:24.282" v="273" actId="14100"/>
          <ac:spMkLst>
            <pc:docMk/>
            <pc:sldMk cId="747625521" sldId="266"/>
            <ac:spMk id="7" creationId="{2D720B5A-7ECF-A3EF-D44E-2B0A0C2ED1F3}"/>
          </ac:spMkLst>
        </pc:spChg>
        <pc:picChg chg="add mod">
          <ac:chgData name="Philippe Baucour" userId="5102170ae7533958" providerId="LiveId" clId="{B2EE689F-2065-402A-8908-926DEA39FEF1}" dt="2024-08-20T14:19:59.230" v="265" actId="1076"/>
          <ac:picMkLst>
            <pc:docMk/>
            <pc:sldMk cId="747625521" sldId="266"/>
            <ac:picMk id="16" creationId="{5C5F7576-E45A-1EB5-C8AD-BD408978EE72}"/>
          </ac:picMkLst>
        </pc:picChg>
      </pc:sldChg>
      <pc:sldChg chg="modSp add mod ord">
        <pc:chgData name="Philippe Baucour" userId="5102170ae7533958" providerId="LiveId" clId="{B2EE689F-2065-402A-8908-926DEA39FEF1}" dt="2024-08-20T14:21:11.262" v="301" actId="20577"/>
        <pc:sldMkLst>
          <pc:docMk/>
          <pc:sldMk cId="2297956533" sldId="267"/>
        </pc:sldMkLst>
        <pc:spChg chg="mod">
          <ac:chgData name="Philippe Baucour" userId="5102170ae7533958" providerId="LiveId" clId="{B2EE689F-2065-402A-8908-926DEA39FEF1}" dt="2024-08-20T14:21:11.262" v="301" actId="20577"/>
          <ac:spMkLst>
            <pc:docMk/>
            <pc:sldMk cId="2297956533" sldId="267"/>
            <ac:spMk id="4" creationId="{CC2A2999-2A2B-52F7-227C-09A61B8C832C}"/>
          </ac:spMkLst>
        </pc:spChg>
      </pc:sldChg>
      <pc:sldChg chg="addSp modSp new mod ord">
        <pc:chgData name="Philippe Baucour" userId="5102170ae7533958" providerId="LiveId" clId="{B2EE689F-2065-402A-8908-926DEA39FEF1}" dt="2024-08-20T16:46:17.043" v="2438" actId="20577"/>
        <pc:sldMkLst>
          <pc:docMk/>
          <pc:sldMk cId="1147535142" sldId="268"/>
        </pc:sldMkLst>
        <pc:spChg chg="mod">
          <ac:chgData name="Philippe Baucour" userId="5102170ae7533958" providerId="LiveId" clId="{B2EE689F-2065-402A-8908-926DEA39FEF1}" dt="2024-08-20T14:25:40.069" v="423" actId="20577"/>
          <ac:spMkLst>
            <pc:docMk/>
            <pc:sldMk cId="1147535142" sldId="268"/>
            <ac:spMk id="2" creationId="{B452D778-62DA-501C-C058-8EC5C9C10756}"/>
          </ac:spMkLst>
        </pc:spChg>
        <pc:spChg chg="mod">
          <ac:chgData name="Philippe Baucour" userId="5102170ae7533958" providerId="LiveId" clId="{B2EE689F-2065-402A-8908-926DEA39FEF1}" dt="2024-08-20T16:46:17.043" v="2438" actId="20577"/>
          <ac:spMkLst>
            <pc:docMk/>
            <pc:sldMk cId="1147535142" sldId="268"/>
            <ac:spMk id="3" creationId="{AFB9DA82-C6AB-DDA5-193E-1A67542E96A1}"/>
          </ac:spMkLst>
        </pc:spChg>
        <pc:picChg chg="add mod">
          <ac:chgData name="Philippe Baucour" userId="5102170ae7533958" providerId="LiveId" clId="{B2EE689F-2065-402A-8908-926DEA39FEF1}" dt="2024-08-20T14:28:03.109" v="441" actId="108"/>
          <ac:picMkLst>
            <pc:docMk/>
            <pc:sldMk cId="1147535142" sldId="268"/>
            <ac:picMk id="5" creationId="{770456EA-62CE-CCEA-B0E6-4EF3CF1E6D8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04:27.183" v="881" actId="108"/>
        <pc:sldMkLst>
          <pc:docMk/>
          <pc:sldMk cId="1748231111" sldId="269"/>
        </pc:sldMkLst>
        <pc:spChg chg="mod ord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2" creationId="{558AABD1-B03F-DF62-2548-932C470ADE51}"/>
          </ac:spMkLst>
        </pc:spChg>
        <pc:spChg chg="del">
          <ac:chgData name="Philippe Baucour" userId="5102170ae7533958" providerId="LiveId" clId="{B2EE689F-2065-402A-8908-926DEA39FEF1}" dt="2024-08-20T14:51:21.666" v="569" actId="700"/>
          <ac:spMkLst>
            <pc:docMk/>
            <pc:sldMk cId="1748231111" sldId="269"/>
            <ac:spMk id="3" creationId="{3B4529BA-CD2F-2525-266E-0FE73968F148}"/>
          </ac:spMkLst>
        </pc:spChg>
        <pc:spChg chg="add mod">
          <ac:chgData name="Philippe Baucour" userId="5102170ae7533958" providerId="LiveId" clId="{B2EE689F-2065-402A-8908-926DEA39FEF1}" dt="2024-08-20T15:01:33.389" v="839" actId="1076"/>
          <ac:spMkLst>
            <pc:docMk/>
            <pc:sldMk cId="1748231111" sldId="269"/>
            <ac:spMk id="16" creationId="{BE1D5DFE-CF5D-072D-A965-612E214107C1}"/>
          </ac:spMkLst>
        </pc:spChg>
        <pc:spChg chg="add mod">
          <ac:chgData name="Philippe Baucour" userId="5102170ae7533958" providerId="LiveId" clId="{B2EE689F-2065-402A-8908-926DEA39FEF1}" dt="2024-08-20T15:01:26.965" v="838" actId="1076"/>
          <ac:spMkLst>
            <pc:docMk/>
            <pc:sldMk cId="1748231111" sldId="269"/>
            <ac:spMk id="17" creationId="{8AE23A63-D89E-267D-48F9-EBF653B6E652}"/>
          </ac:spMkLst>
        </pc:spChg>
        <pc:spChg chg="add mod">
          <ac:chgData name="Philippe Baucour" userId="5102170ae7533958" providerId="LiveId" clId="{B2EE689F-2065-402A-8908-926DEA39FEF1}" dt="2024-08-20T15:01:43.309" v="841" actId="1076"/>
          <ac:spMkLst>
            <pc:docMk/>
            <pc:sldMk cId="1748231111" sldId="269"/>
            <ac:spMk id="18" creationId="{AF525763-7605-D112-4D83-6EB8A5F63A6E}"/>
          </ac:spMkLst>
        </pc:spChg>
        <pc:picChg chg="add mod">
          <ac:chgData name="Philippe Baucour" userId="5102170ae7533958" providerId="LiveId" clId="{B2EE689F-2065-402A-8908-926DEA39FEF1}" dt="2024-08-20T15:04:23.102" v="877" actId="108"/>
          <ac:picMkLst>
            <pc:docMk/>
            <pc:sldMk cId="1748231111" sldId="269"/>
            <ac:picMk id="5" creationId="{CB00D995-6DDE-4EAB-2BB8-6A4EE5A58A7C}"/>
          </ac:picMkLst>
        </pc:picChg>
        <pc:picChg chg="add mod">
          <ac:chgData name="Philippe Baucour" userId="5102170ae7533958" providerId="LiveId" clId="{B2EE689F-2065-402A-8908-926DEA39FEF1}" dt="2024-08-20T15:04:24.243" v="878" actId="108"/>
          <ac:picMkLst>
            <pc:docMk/>
            <pc:sldMk cId="1748231111" sldId="269"/>
            <ac:picMk id="7" creationId="{F927CB2E-1126-96C3-214D-CBF693BDDFD6}"/>
          </ac:picMkLst>
        </pc:picChg>
        <pc:picChg chg="add mod">
          <ac:chgData name="Philippe Baucour" userId="5102170ae7533958" providerId="LiveId" clId="{B2EE689F-2065-402A-8908-926DEA39FEF1}" dt="2024-08-20T15:04:25.165" v="879" actId="108"/>
          <ac:picMkLst>
            <pc:docMk/>
            <pc:sldMk cId="1748231111" sldId="269"/>
            <ac:picMk id="9" creationId="{C61075BF-25F0-4D6E-DA93-A366E6FB5084}"/>
          </ac:picMkLst>
        </pc:picChg>
        <pc:picChg chg="add mod">
          <ac:chgData name="Philippe Baucour" userId="5102170ae7533958" providerId="LiveId" clId="{B2EE689F-2065-402A-8908-926DEA39FEF1}" dt="2024-08-20T15:01:36.720" v="840" actId="1076"/>
          <ac:picMkLst>
            <pc:docMk/>
            <pc:sldMk cId="1748231111" sldId="269"/>
            <ac:picMk id="11" creationId="{534E0EEB-9452-CA0E-A92A-DA2D648AD0FA}"/>
          </ac:picMkLst>
        </pc:picChg>
        <pc:picChg chg="add mod">
          <ac:chgData name="Philippe Baucour" userId="5102170ae7533958" providerId="LiveId" clId="{B2EE689F-2065-402A-8908-926DEA39FEF1}" dt="2024-08-20T15:04:26.213" v="880" actId="108"/>
          <ac:picMkLst>
            <pc:docMk/>
            <pc:sldMk cId="1748231111" sldId="269"/>
            <ac:picMk id="13" creationId="{C54E7DE8-04BC-640F-E88C-6FF69F7DDEF9}"/>
          </ac:picMkLst>
        </pc:picChg>
        <pc:picChg chg="add mod">
          <ac:chgData name="Philippe Baucour" userId="5102170ae7533958" providerId="LiveId" clId="{B2EE689F-2065-402A-8908-926DEA39FEF1}" dt="2024-08-20T15:04:27.183" v="881" actId="108"/>
          <ac:picMkLst>
            <pc:docMk/>
            <pc:sldMk cId="1748231111" sldId="269"/>
            <ac:picMk id="15" creationId="{B6257353-FD93-E6F0-1C7A-2C911156B25C}"/>
          </ac:picMkLst>
        </pc:picChg>
      </pc:sldChg>
      <pc:sldChg chg="modSp new mod">
        <pc:chgData name="Philippe Baucour" userId="5102170ae7533958" providerId="LiveId" clId="{B2EE689F-2065-402A-8908-926DEA39FEF1}" dt="2024-08-20T15:48:27.513" v="1265" actId="27636"/>
        <pc:sldMkLst>
          <pc:docMk/>
          <pc:sldMk cId="2492228979" sldId="270"/>
        </pc:sldMkLst>
        <pc:spChg chg="mod">
          <ac:chgData name="Philippe Baucour" userId="5102170ae7533958" providerId="LiveId" clId="{B2EE689F-2065-402A-8908-926DEA39FEF1}" dt="2024-08-20T14:30:07.760" v="492" actId="20577"/>
          <ac:spMkLst>
            <pc:docMk/>
            <pc:sldMk cId="2492228979" sldId="270"/>
            <ac:spMk id="2" creationId="{816CA654-D4E4-C121-8C03-2D4442388ED2}"/>
          </ac:spMkLst>
        </pc:spChg>
        <pc:spChg chg="mod">
          <ac:chgData name="Philippe Baucour" userId="5102170ae7533958" providerId="LiveId" clId="{B2EE689F-2065-402A-8908-926DEA39FEF1}" dt="2024-08-20T15:48:27.513" v="1265" actId="27636"/>
          <ac:spMkLst>
            <pc:docMk/>
            <pc:sldMk cId="2492228979" sldId="270"/>
            <ac:spMk id="3" creationId="{EAEEBC22-1509-CEB3-FF71-21F77B9FB14E}"/>
          </ac:spMkLst>
        </pc:spChg>
      </pc:sldChg>
      <pc:sldChg chg="addSp delSp modSp new mod modClrScheme chgLayout modNotesTx">
        <pc:chgData name="Philippe Baucour" userId="5102170ae7533958" providerId="LiveId" clId="{B2EE689F-2065-402A-8908-926DEA39FEF1}" dt="2024-08-20T15:51:05.017" v="1352" actId="6549"/>
        <pc:sldMkLst>
          <pc:docMk/>
          <pc:sldMk cId="1525589597" sldId="271"/>
        </pc:sldMkLst>
        <pc:spChg chg="mod ord">
          <ac:chgData name="Philippe Baucour" userId="5102170ae7533958" providerId="LiveId" clId="{B2EE689F-2065-402A-8908-926DEA39FEF1}" dt="2024-08-20T15:50:40.449" v="1308" actId="700"/>
          <ac:spMkLst>
            <pc:docMk/>
            <pc:sldMk cId="1525589597" sldId="271"/>
            <ac:spMk id="2" creationId="{3FBF303B-320E-615A-D4A6-CE2076FD915D}"/>
          </ac:spMkLst>
        </pc:spChg>
        <pc:spChg chg="del">
          <ac:chgData name="Philippe Baucour" userId="5102170ae7533958" providerId="LiveId" clId="{B2EE689F-2065-402A-8908-926DEA39FEF1}" dt="2024-08-20T15:26:03.055" v="1208" actId="700"/>
          <ac:spMkLst>
            <pc:docMk/>
            <pc:sldMk cId="1525589597" sldId="271"/>
            <ac:spMk id="3" creationId="{7F1358CB-03AD-3B17-4FF6-43A75D4E827B}"/>
          </ac:spMkLst>
        </pc:spChg>
        <pc:spChg chg="add mod ord">
          <ac:chgData name="Philippe Baucour" userId="5102170ae7533958" providerId="LiveId" clId="{B2EE689F-2065-402A-8908-926DEA39FEF1}" dt="2024-08-20T15:51:01.668" v="1351" actId="20577"/>
          <ac:spMkLst>
            <pc:docMk/>
            <pc:sldMk cId="1525589597" sldId="271"/>
            <ac:spMk id="6" creationId="{3F3FBD36-F5D6-8C6D-1ECB-2BC2F9C975C9}"/>
          </ac:spMkLst>
        </pc:spChg>
        <pc:picChg chg="add mod">
          <ac:chgData name="Philippe Baucour" userId="5102170ae7533958" providerId="LiveId" clId="{B2EE689F-2065-402A-8908-926DEA39FEF1}" dt="2024-08-20T15:26:10.393" v="1209" actId="1076"/>
          <ac:picMkLst>
            <pc:docMk/>
            <pc:sldMk cId="1525589597" sldId="271"/>
            <ac:picMk id="5" creationId="{79ACFFD6-8701-A586-409C-D065CFA85D2B}"/>
          </ac:picMkLst>
        </pc:picChg>
      </pc:sldChg>
      <pc:sldChg chg="addSp delSp modSp new mod">
        <pc:chgData name="Philippe Baucour" userId="5102170ae7533958" providerId="LiveId" clId="{B2EE689F-2065-402A-8908-926DEA39FEF1}" dt="2024-08-20T16:36:47.045" v="2084" actId="20577"/>
        <pc:sldMkLst>
          <pc:docMk/>
          <pc:sldMk cId="789373151" sldId="272"/>
        </pc:sldMkLst>
        <pc:spChg chg="mod">
          <ac:chgData name="Philippe Baucour" userId="5102170ae7533958" providerId="LiveId" clId="{B2EE689F-2065-402A-8908-926DEA39FEF1}" dt="2024-08-20T16:36:47.045" v="2084" actId="20577"/>
          <ac:spMkLst>
            <pc:docMk/>
            <pc:sldMk cId="789373151" sldId="272"/>
            <ac:spMk id="2" creationId="{353EE57E-5493-2327-616F-B3A8EB55D058}"/>
          </ac:spMkLst>
        </pc:spChg>
        <pc:spChg chg="mod">
          <ac:chgData name="Philippe Baucour" userId="5102170ae7533958" providerId="LiveId" clId="{B2EE689F-2065-402A-8908-926DEA39FEF1}" dt="2024-08-20T16:10:41.914" v="1469" actId="14100"/>
          <ac:spMkLst>
            <pc:docMk/>
            <pc:sldMk cId="789373151" sldId="272"/>
            <ac:spMk id="3" creationId="{9CCCAB07-2348-E027-5CBB-B6DFBEF0ECA5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6" creationId="{A6FBEA0E-496A-DEEC-15CF-4C575BF1B8DC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7" creationId="{44724778-4908-8097-B2D4-1DF08F28B450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8" creationId="{77F9C462-D38F-8217-3290-4EA6B7587381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9" creationId="{A420F552-C558-10F2-3840-2B3840BC5CA7}"/>
          </ac:spMkLst>
        </pc:spChg>
        <pc:spChg chg="add mod">
          <ac:chgData name="Philippe Baucour" userId="5102170ae7533958" providerId="LiveId" clId="{B2EE689F-2065-402A-8908-926DEA39FEF1}" dt="2024-08-20T16:18:13.423" v="1619" actId="1035"/>
          <ac:spMkLst>
            <pc:docMk/>
            <pc:sldMk cId="789373151" sldId="272"/>
            <ac:spMk id="10" creationId="{FE334B22-EF4D-A1D6-AD3A-9A837CD2EA0D}"/>
          </ac:spMkLst>
        </pc:spChg>
        <pc:picChg chg="add mod">
          <ac:chgData name="Philippe Baucour" userId="5102170ae7533958" providerId="LiveId" clId="{B2EE689F-2065-402A-8908-926DEA39FEF1}" dt="2024-08-20T16:18:52.163" v="1625" actId="108"/>
          <ac:picMkLst>
            <pc:docMk/>
            <pc:sldMk cId="789373151" sldId="272"/>
            <ac:picMk id="5" creationId="{852CC397-0BE9-B1E8-895C-A04848CCA426}"/>
          </ac:picMkLst>
        </pc:picChg>
        <pc:picChg chg="add mod">
          <ac:chgData name="Philippe Baucour" userId="5102170ae7533958" providerId="LiveId" clId="{B2EE689F-2065-402A-8908-926DEA39FEF1}" dt="2024-08-20T16:21:44.463" v="1672" actId="1035"/>
          <ac:picMkLst>
            <pc:docMk/>
            <pc:sldMk cId="789373151" sldId="272"/>
            <ac:picMk id="12" creationId="{6C6E6F12-489C-3253-A37A-9B6FD93D3E8F}"/>
          </ac:picMkLst>
        </pc:picChg>
        <pc:picChg chg="add del mod">
          <ac:chgData name="Philippe Baucour" userId="5102170ae7533958" providerId="LiveId" clId="{B2EE689F-2065-402A-8908-926DEA39FEF1}" dt="2024-08-20T16:22:57.161" v="1676" actId="21"/>
          <ac:picMkLst>
            <pc:docMk/>
            <pc:sldMk cId="789373151" sldId="272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47:48.114" v="2492" actId="1035"/>
        <pc:sldMkLst>
          <pc:docMk/>
          <pc:sldMk cId="84679321" sldId="273"/>
        </pc:sldMkLst>
        <pc:spChg chg="mod">
          <ac:chgData name="Philippe Baucour" userId="5102170ae7533958" providerId="LiveId" clId="{B2EE689F-2065-402A-8908-926DEA39FEF1}" dt="2024-08-20T16:47:17.335" v="2452" actId="20577"/>
          <ac:spMkLst>
            <pc:docMk/>
            <pc:sldMk cId="84679321" sldId="273"/>
            <ac:spMk id="2" creationId="{F47D66FB-F952-F3DE-39F9-A324E4C81197}"/>
          </ac:spMkLst>
        </pc:spChg>
        <pc:spChg chg="add mod">
          <ac:chgData name="Philippe Baucour" userId="5102170ae7533958" providerId="LiveId" clId="{B2EE689F-2065-402A-8908-926DEA39FEF1}" dt="2024-08-20T16:47:48.114" v="2492" actId="1035"/>
          <ac:spMkLst>
            <pc:docMk/>
            <pc:sldMk cId="84679321" sldId="273"/>
            <ac:spMk id="3" creationId="{ACEFA5E8-4615-CF35-BF1F-8975A9512F6E}"/>
          </ac:spMkLst>
        </pc:spChg>
        <pc:spChg chg="add mod">
          <ac:chgData name="Philippe Baucour" userId="5102170ae7533958" providerId="LiveId" clId="{B2EE689F-2065-402A-8908-926DEA39FEF1}" dt="2024-08-20T15:06:12.656" v="905" actId="1038"/>
          <ac:spMkLst>
            <pc:docMk/>
            <pc:sldMk cId="84679321" sldId="273"/>
            <ac:spMk id="7" creationId="{0D310D5B-3A81-15B8-626B-C3D78A394855}"/>
          </ac:spMkLst>
        </pc:spChg>
        <pc:picChg chg="add mod">
          <ac:chgData name="Philippe Baucour" userId="5102170ae7533958" providerId="LiveId" clId="{B2EE689F-2065-402A-8908-926DEA39FEF1}" dt="2024-08-20T15:04:14.546" v="876" actId="108"/>
          <ac:picMkLst>
            <pc:docMk/>
            <pc:sldMk cId="84679321" sldId="273"/>
            <ac:picMk id="4" creationId="{6A8FC15C-BEC8-742C-5B3E-599CE46CCB38}"/>
          </ac:picMkLst>
        </pc:picChg>
        <pc:picChg chg="add mod">
          <ac:chgData name="Philippe Baucour" userId="5102170ae7533958" providerId="LiveId" clId="{B2EE689F-2065-402A-8908-926DEA39FEF1}" dt="2024-08-20T16:47:48.114" v="2492" actId="1035"/>
          <ac:picMkLst>
            <pc:docMk/>
            <pc:sldMk cId="84679321" sldId="273"/>
            <ac:picMk id="6" creationId="{E7C16856-9003-D06E-EA60-A6D3D91A7742}"/>
          </ac:picMkLst>
        </pc:picChg>
      </pc:sldChg>
      <pc:sldChg chg="addSp modSp new mod">
        <pc:chgData name="Philippe Baucour" userId="5102170ae7533958" providerId="LiveId" clId="{B2EE689F-2065-402A-8908-926DEA39FEF1}" dt="2024-08-20T15:46:11.395" v="1217" actId="20577"/>
        <pc:sldMkLst>
          <pc:docMk/>
          <pc:sldMk cId="3456324371" sldId="274"/>
        </pc:sldMkLst>
        <pc:spChg chg="mod">
          <ac:chgData name="Philippe Baucour" userId="5102170ae7533958" providerId="LiveId" clId="{B2EE689F-2065-402A-8908-926DEA39FEF1}" dt="2024-08-20T15:46:11.395" v="1217" actId="20577"/>
          <ac:spMkLst>
            <pc:docMk/>
            <pc:sldMk cId="3456324371" sldId="274"/>
            <ac:spMk id="2" creationId="{EE897911-A1A8-C7EC-C846-D8602369FD6D}"/>
          </ac:spMkLst>
        </pc:spChg>
        <pc:picChg chg="add mod">
          <ac:chgData name="Philippe Baucour" userId="5102170ae7533958" providerId="LiveId" clId="{B2EE689F-2065-402A-8908-926DEA39FEF1}" dt="2024-08-20T15:10:18.083" v="997" actId="108"/>
          <ac:picMkLst>
            <pc:docMk/>
            <pc:sldMk cId="3456324371" sldId="274"/>
            <ac:picMk id="4" creationId="{C7152C95-9652-9FC7-A242-E6747C0E94C2}"/>
          </ac:picMkLst>
        </pc:picChg>
        <pc:picChg chg="add mod">
          <ac:chgData name="Philippe Baucour" userId="5102170ae7533958" providerId="LiveId" clId="{B2EE689F-2065-402A-8908-926DEA39FEF1}" dt="2024-08-20T15:10:22.052" v="998" actId="108"/>
          <ac:picMkLst>
            <pc:docMk/>
            <pc:sldMk cId="3456324371" sldId="274"/>
            <ac:picMk id="6" creationId="{A28B1D92-C9F1-7726-F34E-9B2FE109FF22}"/>
          </ac:picMkLst>
        </pc:picChg>
        <pc:picChg chg="add mod">
          <ac:chgData name="Philippe Baucour" userId="5102170ae7533958" providerId="LiveId" clId="{B2EE689F-2065-402A-8908-926DEA39FEF1}" dt="2024-08-20T15:10:39.518" v="1001" actId="1076"/>
          <ac:picMkLst>
            <pc:docMk/>
            <pc:sldMk cId="3456324371" sldId="274"/>
            <ac:picMk id="8" creationId="{C636DE9E-F18F-E7CA-A309-F0D8C21230E5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5:25:47.792" v="1206" actId="108"/>
        <pc:sldMkLst>
          <pc:docMk/>
          <pc:sldMk cId="2038859278" sldId="275"/>
        </pc:sldMkLst>
        <pc:spChg chg="mod or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2" creationId="{24063984-B4C8-C813-6AC7-447967932092}"/>
          </ac:spMkLst>
        </pc:spChg>
        <pc:spChg chg="del mod">
          <ac:chgData name="Philippe Baucour" userId="5102170ae7533958" providerId="LiveId" clId="{B2EE689F-2065-402A-8908-926DEA39FEF1}" dt="2024-08-20T15:22:03.517" v="1173" actId="700"/>
          <ac:spMkLst>
            <pc:docMk/>
            <pc:sldMk cId="2038859278" sldId="275"/>
            <ac:spMk id="3" creationId="{2DDDCF1E-A3D7-A2E0-0D2B-DD9EDAD1B44F}"/>
          </ac:spMkLst>
        </pc:spChg>
        <pc:picChg chg="add mod">
          <ac:chgData name="Philippe Baucour" userId="5102170ae7533958" providerId="LiveId" clId="{B2EE689F-2065-402A-8908-926DEA39FEF1}" dt="2024-08-20T15:25:47.792" v="1206" actId="108"/>
          <ac:picMkLst>
            <pc:docMk/>
            <pc:sldMk cId="2038859278" sldId="275"/>
            <ac:picMk id="5" creationId="{E89C0C74-B586-E2D8-03D8-F80FA07F1D0F}"/>
          </ac:picMkLst>
        </pc:picChg>
        <pc:picChg chg="add mod">
          <ac:chgData name="Philippe Baucour" userId="5102170ae7533958" providerId="LiveId" clId="{B2EE689F-2065-402A-8908-926DEA39FEF1}" dt="2024-08-20T15:25:44.326" v="1205" actId="108"/>
          <ac:picMkLst>
            <pc:docMk/>
            <pc:sldMk cId="2038859278" sldId="275"/>
            <ac:picMk id="7" creationId="{78EDD125-9313-D2CF-AB87-9B31CAFDA206}"/>
          </ac:picMkLst>
        </pc:picChg>
      </pc:sldChg>
      <pc:sldChg chg="addSp delSp modSp new mod modClrScheme chgLayout">
        <pc:chgData name="Philippe Baucour" userId="5102170ae7533958" providerId="LiveId" clId="{B2EE689F-2065-402A-8908-926DEA39FEF1}" dt="2024-08-20T16:49:57.237" v="2645" actId="700"/>
        <pc:sldMkLst>
          <pc:docMk/>
          <pc:sldMk cId="983044138" sldId="276"/>
        </pc:sldMkLst>
        <pc:spChg chg="mod ord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2" creationId="{CBDA0F96-82F3-5E7F-5D26-0A79DACAF23E}"/>
          </ac:spMkLst>
        </pc:spChg>
        <pc:spChg chg="del">
          <ac:chgData name="Philippe Baucour" userId="5102170ae7533958" providerId="LiveId" clId="{B2EE689F-2065-402A-8908-926DEA39FEF1}" dt="2024-08-20T16:49:57.237" v="2645" actId="700"/>
          <ac:spMkLst>
            <pc:docMk/>
            <pc:sldMk cId="983044138" sldId="276"/>
            <ac:spMk id="3" creationId="{505EB389-1F7B-DED3-F607-777B1138A771}"/>
          </ac:spMkLst>
        </pc:sp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5" creationId="{7558FB0A-3EB6-8804-FECE-E5E55A994446}"/>
          </ac:picMkLst>
        </pc:picChg>
        <pc:picChg chg="add mod">
          <ac:chgData name="Philippe Baucour" userId="5102170ae7533958" providerId="LiveId" clId="{B2EE689F-2065-402A-8908-926DEA39FEF1}" dt="2024-08-20T16:49:41.616" v="2630" actId="1036"/>
          <ac:picMkLst>
            <pc:docMk/>
            <pc:sldMk cId="983044138" sldId="276"/>
            <ac:picMk id="7" creationId="{111E652D-977C-1EDF-9D3B-2B0E3F60299A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9" creationId="{4EE75ED0-4F80-17F5-F694-5BCB820E09D1}"/>
          </ac:picMkLst>
        </pc:picChg>
        <pc:picChg chg="add mod">
          <ac:chgData name="Philippe Baucour" userId="5102170ae7533958" providerId="LiveId" clId="{B2EE689F-2065-402A-8908-926DEA39FEF1}" dt="2024-08-20T16:49:51.439" v="2644" actId="1036"/>
          <ac:picMkLst>
            <pc:docMk/>
            <pc:sldMk cId="983044138" sldId="276"/>
            <ac:picMk id="11" creationId="{993ED54A-8234-DCB6-40BD-7F4985C38D29}"/>
          </ac:picMkLst>
        </pc:picChg>
        <pc:picChg chg="add del mod">
          <ac:chgData name="Philippe Baucour" userId="5102170ae7533958" providerId="LiveId" clId="{B2EE689F-2065-402A-8908-926DEA39FEF1}" dt="2024-08-20T16:02:44.462" v="1418" actId="21"/>
          <ac:picMkLst>
            <pc:docMk/>
            <pc:sldMk cId="983044138" sldId="276"/>
            <ac:picMk id="13" creationId="{C41F733B-971D-EA0B-53C8-1E433C78820A}"/>
          </ac:picMkLst>
        </pc:picChg>
      </pc:sldChg>
      <pc:sldChg chg="addSp modSp new mod">
        <pc:chgData name="Philippe Baucour" userId="5102170ae7533958" providerId="LiveId" clId="{B2EE689F-2065-402A-8908-926DEA39FEF1}" dt="2024-08-20T16:18:41.695" v="1623" actId="108"/>
        <pc:sldMkLst>
          <pc:docMk/>
          <pc:sldMk cId="3225795604" sldId="277"/>
        </pc:sldMkLst>
        <pc:spChg chg="mod">
          <ac:chgData name="Philippe Baucour" userId="5102170ae7533958" providerId="LiveId" clId="{B2EE689F-2065-402A-8908-926DEA39FEF1}" dt="2024-08-20T16:04:01.501" v="1427"/>
          <ac:spMkLst>
            <pc:docMk/>
            <pc:sldMk cId="3225795604" sldId="277"/>
            <ac:spMk id="2" creationId="{B9ACD412-2D77-0354-544C-6A39D7D093BB}"/>
          </ac:spMkLst>
        </pc:spChg>
        <pc:spChg chg="add mod">
          <ac:chgData name="Philippe Baucour" userId="5102170ae7533958" providerId="LiveId" clId="{B2EE689F-2065-402A-8908-926DEA39FEF1}" dt="2024-08-20T16:05:30.731" v="1446" actId="1076"/>
          <ac:spMkLst>
            <pc:docMk/>
            <pc:sldMk cId="3225795604" sldId="277"/>
            <ac:spMk id="8" creationId="{EEAE76EB-0CEA-83B2-2E24-9662EF5DF29B}"/>
          </ac:spMkLst>
        </pc:spChg>
        <pc:spChg chg="add mod">
          <ac:chgData name="Philippe Baucour" userId="5102170ae7533958" providerId="LiveId" clId="{B2EE689F-2065-402A-8908-926DEA39FEF1}" dt="2024-08-20T16:05:48.988" v="1455" actId="1036"/>
          <ac:spMkLst>
            <pc:docMk/>
            <pc:sldMk cId="3225795604" sldId="277"/>
            <ac:spMk id="9" creationId="{B00D1002-10B3-6715-9CC0-DBF2017E9796}"/>
          </ac:spMkLst>
        </pc:spChg>
        <pc:spChg chg="add mod">
          <ac:chgData name="Philippe Baucour" userId="5102170ae7533958" providerId="LiveId" clId="{B2EE689F-2065-402A-8908-926DEA39FEF1}" dt="2024-08-20T16:06:24.362" v="1465" actId="1038"/>
          <ac:spMkLst>
            <pc:docMk/>
            <pc:sldMk cId="3225795604" sldId="277"/>
            <ac:spMk id="10" creationId="{51195D5F-B08D-2825-C185-84510E253ECE}"/>
          </ac:spMkLst>
        </pc:spChg>
        <pc:picChg chg="add mod">
          <ac:chgData name="Philippe Baucour" userId="5102170ae7533958" providerId="LiveId" clId="{B2EE689F-2065-402A-8908-926DEA39FEF1}" dt="2024-08-20T16:18:38.489" v="1622" actId="108"/>
          <ac:picMkLst>
            <pc:docMk/>
            <pc:sldMk cId="3225795604" sldId="277"/>
            <ac:picMk id="5" creationId="{BD25D348-E9D7-73E4-9EB5-0CE67344B52D}"/>
          </ac:picMkLst>
        </pc:picChg>
        <pc:picChg chg="add mod">
          <ac:chgData name="Philippe Baucour" userId="5102170ae7533958" providerId="LiveId" clId="{B2EE689F-2065-402A-8908-926DEA39FEF1}" dt="2024-08-20T16:18:41.695" v="1623" actId="108"/>
          <ac:picMkLst>
            <pc:docMk/>
            <pc:sldMk cId="3225795604" sldId="277"/>
            <ac:picMk id="7" creationId="{E1E05D12-043D-A579-4D51-EF6D7D766B3B}"/>
          </ac:picMkLst>
        </pc:picChg>
        <pc:picChg chg="add mod">
          <ac:chgData name="Philippe Baucour" userId="5102170ae7533958" providerId="LiveId" clId="{B2EE689F-2065-402A-8908-926DEA39FEF1}" dt="2024-08-20T16:18:35.196" v="1621" actId="108"/>
          <ac:picMkLst>
            <pc:docMk/>
            <pc:sldMk cId="3225795604" sldId="277"/>
            <ac:picMk id="13" creationId="{C41F733B-971D-EA0B-53C8-1E433C78820A}"/>
          </ac:picMkLst>
        </pc:picChg>
      </pc:sldChg>
      <pc:sldChg chg="addSp modSp new mod modNotesTx">
        <pc:chgData name="Philippe Baucour" userId="5102170ae7533958" providerId="LiveId" clId="{B2EE689F-2065-402A-8908-926DEA39FEF1}" dt="2024-08-20T16:37:26.001" v="2098" actId="20577"/>
        <pc:sldMkLst>
          <pc:docMk/>
          <pc:sldMk cId="694977292" sldId="278"/>
        </pc:sldMkLst>
        <pc:spChg chg="mod">
          <ac:chgData name="Philippe Baucour" userId="5102170ae7533958" providerId="LiveId" clId="{B2EE689F-2065-402A-8908-926DEA39FEF1}" dt="2024-08-20T16:23:21.771" v="1679"/>
          <ac:spMkLst>
            <pc:docMk/>
            <pc:sldMk cId="694977292" sldId="278"/>
            <ac:spMk id="2" creationId="{4A63942F-5901-B687-F2D0-D00052FF11E4}"/>
          </ac:spMkLst>
        </pc:spChg>
        <pc:spChg chg="add mod">
          <ac:chgData name="Philippe Baucour" userId="5102170ae7533958" providerId="LiveId" clId="{B2EE689F-2065-402A-8908-926DEA39FEF1}" dt="2024-08-20T16:23:43.943" v="1682" actId="1076"/>
          <ac:spMkLst>
            <pc:docMk/>
            <pc:sldMk cId="694977292" sldId="278"/>
            <ac:spMk id="6" creationId="{E8014D9F-DBDD-8379-35B0-0C745EC796D1}"/>
          </ac:spMkLst>
        </pc:spChg>
        <pc:spChg chg="add mod">
          <ac:chgData name="Philippe Baucour" userId="5102170ae7533958" providerId="LiveId" clId="{B2EE689F-2065-402A-8908-926DEA39FEF1}" dt="2024-08-20T16:24:13.264" v="1689" actId="1076"/>
          <ac:spMkLst>
            <pc:docMk/>
            <pc:sldMk cId="694977292" sldId="278"/>
            <ac:spMk id="7" creationId="{EEBBFFD1-AC19-E2F4-E0D7-95DF8447A9EC}"/>
          </ac:spMkLst>
        </pc:spChg>
        <pc:spChg chg="add mod">
          <ac:chgData name="Philippe Baucour" userId="5102170ae7533958" providerId="LiveId" clId="{B2EE689F-2065-402A-8908-926DEA39FEF1}" dt="2024-08-20T16:24:23.317" v="1691" actId="1076"/>
          <ac:spMkLst>
            <pc:docMk/>
            <pc:sldMk cId="694977292" sldId="278"/>
            <ac:spMk id="8" creationId="{BF4D1496-8280-3022-7707-EB989AB15866}"/>
          </ac:spMkLst>
        </pc:spChg>
        <pc:picChg chg="add mod">
          <ac:chgData name="Philippe Baucour" userId="5102170ae7533958" providerId="LiveId" clId="{B2EE689F-2065-402A-8908-926DEA39FEF1}" dt="2024-08-20T16:23:54.792" v="1685" actId="14100"/>
          <ac:picMkLst>
            <pc:docMk/>
            <pc:sldMk cId="694977292" sldId="278"/>
            <ac:picMk id="5" creationId="{75FD758C-AB12-8028-B371-F1291D10BEE9}"/>
          </ac:picMkLst>
        </pc:picChg>
        <pc:picChg chg="add mod">
          <ac:chgData name="Philippe Baucour" userId="5102170ae7533958" providerId="LiveId" clId="{B2EE689F-2065-402A-8908-926DEA39FEF1}" dt="2024-08-20T16:23:06.961" v="1678" actId="1076"/>
          <ac:picMkLst>
            <pc:docMk/>
            <pc:sldMk cId="694977292" sldId="278"/>
            <ac:picMk id="14" creationId="{455A44FA-2E55-D0E2-7C71-EF34D9840450}"/>
          </ac:picMkLst>
        </pc:picChg>
      </pc:sldChg>
      <pc:sldChg chg="addSp modSp new mod">
        <pc:chgData name="Philippe Baucour" userId="5102170ae7533958" providerId="LiveId" clId="{B2EE689F-2065-402A-8908-926DEA39FEF1}" dt="2024-08-20T16:34:41.208" v="1938" actId="1038"/>
        <pc:sldMkLst>
          <pc:docMk/>
          <pc:sldMk cId="1712493428" sldId="279"/>
        </pc:sldMkLst>
        <pc:spChg chg="mod">
          <ac:chgData name="Philippe Baucour" userId="5102170ae7533958" providerId="LiveId" clId="{B2EE689F-2065-402A-8908-926DEA39FEF1}" dt="2024-08-20T16:25:48.619" v="1694"/>
          <ac:spMkLst>
            <pc:docMk/>
            <pc:sldMk cId="1712493428" sldId="279"/>
            <ac:spMk id="2" creationId="{F2444DB5-00BD-BE2D-BA8E-A6F02FCDA4CE}"/>
          </ac:spMkLst>
        </pc:spChg>
        <pc:spChg chg="mod">
          <ac:chgData name="Philippe Baucour" userId="5102170ae7533958" providerId="LiveId" clId="{B2EE689F-2065-402A-8908-926DEA39FEF1}" dt="2024-08-20T16:33:30.757" v="1803" actId="14100"/>
          <ac:spMkLst>
            <pc:docMk/>
            <pc:sldMk cId="1712493428" sldId="279"/>
            <ac:spMk id="3" creationId="{CBF7662D-9599-0B73-65E8-2DC4745F45CB}"/>
          </ac:spMkLst>
        </pc:spChg>
        <pc:spChg chg="add mod">
          <ac:chgData name="Philippe Baucour" userId="5102170ae7533958" providerId="LiveId" clId="{B2EE689F-2065-402A-8908-926DEA39FEF1}" dt="2024-08-20T16:34:41.208" v="1938" actId="1038"/>
          <ac:spMkLst>
            <pc:docMk/>
            <pc:sldMk cId="1712493428" sldId="279"/>
            <ac:spMk id="8" creationId="{BC7BEC2F-AB35-E48E-9E8F-8E4A679DDBD7}"/>
          </ac:spMkLst>
        </pc:sp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5" creationId="{080032C5-88D5-13AF-DEF6-7B93F837E61F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7" creationId="{8A414230-0726-7835-7089-D4E99FE710F2}"/>
          </ac:picMkLst>
        </pc:picChg>
        <pc:picChg chg="add mod">
          <ac:chgData name="Philippe Baucour" userId="5102170ae7533958" providerId="LiveId" clId="{B2EE689F-2065-402A-8908-926DEA39FEF1}" dt="2024-08-20T16:34:33.732" v="1931" actId="553"/>
          <ac:picMkLst>
            <pc:docMk/>
            <pc:sldMk cId="1712493428" sldId="279"/>
            <ac:picMk id="10" creationId="{68CE1A1C-0091-541E-2EED-C7082BD79F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52CD-A7D2-4825-BC26-9DAEFBD0A5FF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AEC00-4977-4C47-A11B-52155DC12F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86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Criteria :</a:t>
            </a:r>
          </a:p>
          <a:p>
            <a:pPr algn="l">
              <a:buFont typeface="Arial" panose="020B0604020202020204" pitchFamily="34" charset="0"/>
              <a:buNone/>
            </a:pPr>
            <a:endParaRPr lang="en-US" b="1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The use of machine learning algorithms is automated and accessible through a web interface :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1F2123"/>
              </a:solidFill>
              <a:effectLst/>
              <a:highlight>
                <a:srgbClr val="FBFDFF"/>
              </a:highlight>
              <a:latin typeface="Inter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machine learning algorithm construction process in an environment (Containerization via Docker and normalization via </a:t>
            </a:r>
            <a:r>
              <a:rPr lang="en-US" b="0" i="0" dirty="0" err="1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MLFlow</a:t>
            </a: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Quality of the data returned by the application programming interface (API) incorporating the predictions of the algorithm implemented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Cleanliness of the code (compliance with PEP8 standards in Python)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Practicality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Usefulness of the web interface including the use of the application programming interface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123"/>
                </a:solidFill>
                <a:effectLst/>
                <a:highlight>
                  <a:srgbClr val="FBFDFF"/>
                </a:highlight>
                <a:latin typeface="Inter"/>
              </a:rPr>
              <a:t>Accessibility of the web interface including the use of the application programming interface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43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2 bookings are consecutive with a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between them most of the rentals are on time (returns happen before 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time_delta_with_previous_rental_in_minutes</a:t>
            </a:r>
            <a:r>
              <a:rPr lang="en-US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`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270 vs 1245</a:t>
            </a:r>
          </a:p>
          <a:p>
            <a:endParaRPr lang="en-US" b="0" dirty="0">
              <a:solidFill>
                <a:srgbClr val="6796E6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When there is no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 (no previous driver) most of the returns are late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See 8602 vs 6228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223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We consider as problematic the following kind of returns 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Checkout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owner of the car can't use it  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Cars returned after Time $</a:t>
            </a:r>
            <a:r>
              <a:rPr lang="en-US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\Delta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$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Because the next driver can't get the car</a:t>
            </a:r>
          </a:p>
          <a:p>
            <a:pPr marL="228600" indent="-228600">
              <a:buAutoNum type="arabicPeriod"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The number of bookings which are canceled because the previous driver is late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6796E6"/>
                </a:solidFill>
                <a:effectLst/>
                <a:latin typeface="JetBrains Mono" panose="02000009000000000000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 There is a </a:t>
            </a:r>
            <a:r>
              <a:rPr lang="fr-FR" b="0" i="0" dirty="0" err="1">
                <a:solidFill>
                  <a:srgbClr val="CCCCCC"/>
                </a:solidFill>
                <a:effectLst/>
                <a:latin typeface="Segoe WPC"/>
              </a:rPr>
              <a:t>previous_ended_rental_id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063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it's just a matter of taste and color.</a:t>
            </a:r>
          </a:p>
          <a:p>
            <a:r>
              <a:rPr lang="en-US" dirty="0"/>
              <a:t>We can discuss all day long about the graphs, the comments, the colors, too much text, not enough… </a:t>
            </a:r>
          </a:p>
          <a:p>
            <a:r>
              <a:rPr lang="en-US" dirty="0"/>
              <a:t>It's a never-ending story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42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: measures the proportion of variance explained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It is used to judge how close the predictions are to the actual values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An R² close to 1 means that the model explains 100% of data variability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en-US" b="0" dirty="0">
              <a:solidFill>
                <a:srgbClr val="6A9955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(Mean Squared Error): penalizes larger errors, which can be useful for detecting inaccurate extreme predictions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MAE (Mean Absolute Error): measures the mean absolute error, giving a simpler, more intuitive idea of the errors committed by the model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R² train vs. R² test: Compare these two values to check whether your model is overfitting.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large difference between R² train and R² test may indicate overfitting.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MSE and MAE: These metrics give you an idea of the magnitude of errors. 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MSE is much larger than MAE, this may indicate the presence of outliers with a strong impact on the error.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A good model will have a high test R², close to the train R², and relatively low errors (MSE/MAE)</a:t>
            </a:r>
          </a:p>
          <a:p>
            <a:r>
              <a:rPr lang="en-US" b="0" dirty="0">
                <a:solidFill>
                  <a:srgbClr val="6A9955"/>
                </a:solidFill>
                <a:effectLst/>
                <a:latin typeface="JetBrains Mono" panose="02000009000000000000" pitchFamily="49" charset="0"/>
              </a:rPr>
              <a:t>If these errors are low on the test set, this indicates a good ability to generalize.</a:t>
            </a: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JetBrains Mono" panose="02000009000000000000" pitchFamily="49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96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EDA 		: The recipe </a:t>
            </a:r>
          </a:p>
          <a:p>
            <a:r>
              <a:rPr lang="en-US" dirty="0"/>
              <a:t>Features Engineering 	: The secret sauce </a:t>
            </a:r>
          </a:p>
          <a:p>
            <a:r>
              <a:rPr lang="en-US" dirty="0"/>
              <a:t>Baseline model 	: The first taste </a:t>
            </a:r>
          </a:p>
          <a:p>
            <a:r>
              <a:rPr lang="en-US" dirty="0"/>
              <a:t>Metrics Analysis 	: The critics' score </a:t>
            </a:r>
          </a:p>
          <a:p>
            <a:r>
              <a:rPr lang="en-US" dirty="0"/>
              <a:t>API &amp; App 		: Sharing with friends </a:t>
            </a:r>
          </a:p>
          <a:p>
            <a:r>
              <a:rPr lang="en-US" dirty="0"/>
              <a:t>Deployment &amp; Monitoring	: Serve the dish, maintain quality</a:t>
            </a:r>
          </a:p>
          <a:p>
            <a:r>
              <a:rPr lang="en-US" dirty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AEC00-4977-4C47-A11B-52155DC12F54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81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E32E5-0E32-21BA-7B33-4E84FCE76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BD7FAC-BB3B-23EA-9DCA-FDE2BCD12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A99329-0D08-F208-031F-DEF48D78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342EDF-8D45-AC0D-6E19-A6A4EF3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13D4AF-DEE6-8DD5-B765-24AE23D1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11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92431-887A-42A2-F0D6-035FF2E10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24D626-1967-394F-7202-187C9B460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9BBAD-5AEA-D507-ED47-8366B89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ED1F4-5541-9CA6-1F75-070FDB54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4956F1-6D3B-07B2-62D8-B15CA8B4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89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1A4FCC2-DF80-4ABE-1016-2E3CABDBF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7A9DEB-9A40-84E7-F564-90C9501677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B9AE88-E141-604C-E8AF-26F45F495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F2E2E7-6ADF-D886-C29B-F3A498A5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3C4F5E-12FB-E4BE-0188-2A09E8FD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056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AA457-D715-902A-8022-19B233A9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8595C-2546-C479-6C1A-F6870F70E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61E16D-AC4D-321B-D85F-24E43222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E9905-B105-3D84-8023-4E4B5E61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833BA0-16E0-2959-7F41-DE6E6322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436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AD5C4-7662-3C33-749A-835A03D5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D68AA6-121B-EA82-5BBC-BB5F0B3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827D68-8003-E662-5E08-8D974E7B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DAD31B-54BC-D012-D333-D4B81E75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3A2F7A-9018-D14E-C480-3D5C3B85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46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C89948-B46C-0C47-D808-4E9C52EF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F6A89F-013B-B944-3E28-ADE725E6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2AF6CB-C120-49AD-394E-7A2C8046B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0391BE-BB8F-55D3-8C8D-FF731253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EC92AD-3B4C-6B83-5236-02C9695E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454A0-AEB1-CEF4-38D7-23229D75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3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31C28-DDFF-E7C0-C681-A1FDFA05C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223A1E-8CBB-445D-5595-1C0A466A6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87C315-4355-1178-CE98-6521D44E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96C1CD-D3B7-36B0-E7C0-4B5F36587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64A8461-FC21-6251-30CA-171A860F8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22BA07-48E4-B0F6-D73E-BCE7A5F13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A414A-FEAA-4D59-82D7-7544B0EB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CF0D7E-BA83-BA43-6663-42AAD4F7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29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B553A-B5AF-69E8-EF7D-44D72EDA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9C6FD63-B6C6-CA87-2D42-CE1DD396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DFE31A8-2E9E-2EE1-0B65-CD612EF9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92A002-D0C5-1785-9613-E21F5C7A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95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CDF41-3BAA-6E63-BE65-EF0DA3098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A3F9B48-44F1-076B-BBCC-367415C85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DAEEE3-188D-B8F5-4D1A-A6161861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064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DBC42-0539-2ACD-1B55-0AB76F19F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A16142-FC29-A51F-AA37-05AA4DE91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72C61-604A-D8C7-8EA8-60F6B9ECA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DD401-A606-D7F7-F885-31B4C44E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94DFA-51DC-3F56-2721-D6B2BD3A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0A7F5F-8510-20E3-B00C-70E722C8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58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31DE8F-1E91-2DBE-0EAE-676D3266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EC1E0D-D738-25ED-72DF-FCAB91A19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237CA8-10A3-2F58-A40E-2FD6DE488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0797A5-0516-BCA8-8BC8-676AFC8E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D4B060-FE88-63D9-46A1-C9787345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794F1AD-C7CB-BC1B-ED74-474F82D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789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6DFC44-42A8-2BFC-28F3-7F6E6B2A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36525"/>
            <a:ext cx="1176528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539119-6287-B133-CEB0-416B3F43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360" y="1249680"/>
            <a:ext cx="11765280" cy="492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1367E4-B888-67CD-1F58-76EA915F0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B9D5A-E5E4-41FE-AF39-634902D6D5D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E924FB-8853-7ADD-5044-7B81C15F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BA40FF-EDF1-54D9-336A-B755D355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87C53-F3DD-493A-BD0E-6AA202F748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8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hilippe.baucour@gmail.com" TargetMode="External"/><Relationship Id="rId7" Type="http://schemas.openxmlformats.org/officeDocument/2006/relationships/hyperlink" Target="https://dashboard-getaround-ab69d6a429e9.herokuapp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i-getaround-4ece015745ea.herokuapp.com/" TargetMode="External"/><Relationship Id="rId5" Type="http://schemas.openxmlformats.org/officeDocument/2006/relationships/hyperlink" Target="https://github.com/40tude/fullstack_mars_2024_3/tree/main/08_deployment/99_Project_getaround" TargetMode="External"/><Relationship Id="rId4" Type="http://schemas.openxmlformats.org/officeDocument/2006/relationships/hyperlink" Target="https://app.jedha.co/course/project-deployment-ft/getaround-analysis-f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getaround-4ece015745ea.herokuapp.com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403E06-B2E3-4008-35B5-576464278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getaround</a:t>
            </a:r>
            <a:r>
              <a:rPr lang="fr-FR" dirty="0"/>
              <a:t> Project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69205-150B-B4B1-565B-156D78F5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93" y="3602037"/>
            <a:ext cx="12049932" cy="2628282"/>
          </a:xfrm>
        </p:spPr>
        <p:txBody>
          <a:bodyPr>
            <a:normAutofit/>
          </a:bodyPr>
          <a:lstStyle/>
          <a:p>
            <a:pPr algn="l">
              <a:tabLst>
                <a:tab pos="982663" algn="l"/>
              </a:tabLst>
            </a:pPr>
            <a:r>
              <a:rPr lang="fr-FR" sz="1400" dirty="0" err="1"/>
              <a:t>author</a:t>
            </a:r>
            <a:r>
              <a:rPr lang="fr-FR" sz="1400" dirty="0"/>
              <a:t> :	</a:t>
            </a:r>
            <a:r>
              <a:rPr lang="fr-FR" sz="1400" dirty="0">
                <a:hlinkClick r:id="rId3"/>
              </a:rPr>
              <a:t>philippe.baucour@gmail.com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r>
              <a:rPr lang="fr-FR" sz="1400" dirty="0" err="1"/>
              <a:t>specs</a:t>
            </a:r>
            <a:r>
              <a:rPr lang="fr-FR" sz="1400" dirty="0"/>
              <a:t>  :	</a:t>
            </a:r>
            <a:r>
              <a:rPr lang="fr-FR" sz="1400" dirty="0">
                <a:solidFill>
                  <a:srgbClr val="FFFFFF"/>
                </a:solidFill>
                <a:effectLst/>
                <a:latin typeface="Courier New" panose="02070309020205020404" pitchFamily="49" charset="0"/>
                <a:hlinkClick r:id="rId4"/>
              </a:rPr>
              <a:t>https://app.jedha.co/course/project-deployment-ft/getaround-analysis-ft</a:t>
            </a:r>
            <a:endParaRPr lang="fr-FR" sz="1400" dirty="0"/>
          </a:p>
          <a:p>
            <a:pPr algn="l">
              <a:tabLst>
                <a:tab pos="982663" algn="l"/>
                <a:tab pos="2060575" algn="l"/>
              </a:tabLst>
            </a:pPr>
            <a:r>
              <a:rPr lang="fr-FR" sz="1400" dirty="0"/>
              <a:t>files  :	</a:t>
            </a:r>
            <a:r>
              <a:rPr lang="fr-FR" sz="1400" dirty="0" err="1"/>
              <a:t>project</a:t>
            </a:r>
            <a:r>
              <a:rPr lang="fr-FR" sz="1400" dirty="0"/>
              <a:t>	</a:t>
            </a:r>
            <a:r>
              <a:rPr lang="fr-FR" sz="1400" dirty="0">
                <a:hlinkClick r:id="rId5"/>
              </a:rPr>
              <a:t>https://github.com/40tude/fullstack_mars_2024_3/tree/main/08_deployment/99_Project_getaround</a:t>
            </a:r>
            <a:br>
              <a:rPr lang="fr-FR" sz="1400" dirty="0"/>
            </a:br>
            <a:r>
              <a:rPr lang="fr-FR" sz="1400" dirty="0"/>
              <a:t>	API	</a:t>
            </a:r>
            <a:r>
              <a:rPr lang="fr-FR" sz="1400" dirty="0">
                <a:hlinkClick r:id="rId6"/>
              </a:rPr>
              <a:t>https://api-getaround-4ece015745ea.herokuapp.com/</a:t>
            </a:r>
            <a:br>
              <a:rPr lang="fr-FR" sz="1400" dirty="0"/>
            </a:br>
            <a:r>
              <a:rPr lang="fr-FR" sz="1400"/>
              <a:t>	Dashboard	</a:t>
            </a:r>
            <a:r>
              <a:rPr lang="fr-FR" sz="1400">
                <a:hlinkClick r:id="rId7"/>
              </a:rPr>
              <a:t>https</a:t>
            </a:r>
            <a:r>
              <a:rPr lang="fr-FR" sz="1400" dirty="0">
                <a:hlinkClick r:id="rId7"/>
              </a:rPr>
              <a:t>://dashboard-getaround-ab69d6a429e9.herokuapp.com/</a:t>
            </a: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>
              <a:tabLst>
                <a:tab pos="982663" algn="l"/>
              </a:tabLst>
            </a:pPr>
            <a:endParaRPr lang="fr-FR" sz="1400" dirty="0"/>
          </a:p>
          <a:p>
            <a:pPr algn="l"/>
            <a:r>
              <a:rPr lang="en-US" sz="1400" dirty="0"/>
              <a:t>The content of the following slides is mainly a cut-and-paste of what's already available in the project notebook(s). The idea is that the slides can be used to guide and frame the presentation and discussion.</a:t>
            </a:r>
            <a:endParaRPr lang="fr-FR" sz="1400" dirty="0"/>
          </a:p>
          <a:p>
            <a:pPr algn="l"/>
            <a:endParaRPr lang="fr-FR" sz="1400" dirty="0"/>
          </a:p>
          <a:p>
            <a:pPr algn="l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92602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0E590DF-0A88-7056-85D1-A8E809E23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837859"/>
          </a:xfrm>
        </p:spPr>
        <p:txBody>
          <a:bodyPr/>
          <a:lstStyle/>
          <a:p>
            <a:pPr algn="ctr"/>
            <a:r>
              <a:rPr lang="fr-FR" dirty="0"/>
              <a:t>Code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E8BF61-007C-0740-1AA1-06B9449B3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35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>
            <a:cxnSpLocks/>
          </p:cNvCxnSpPr>
          <p:nvPr/>
        </p:nvCxnSpPr>
        <p:spPr>
          <a:xfrm>
            <a:off x="5946036" y="3402426"/>
            <a:ext cx="0" cy="82345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812826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05D6E0C-459A-8375-8C2F-EC30F32D46CF}"/>
              </a:ext>
            </a:extLst>
          </p:cNvPr>
          <p:cNvSpPr txBox="1"/>
          <p:nvPr/>
        </p:nvSpPr>
        <p:spPr>
          <a:xfrm>
            <a:off x="4251232" y="4558188"/>
            <a:ext cx="1672253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on time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872561" y="1963129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Late Return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0D54A11-9FCC-9D7A-C69A-C8AB026CEBF4}"/>
              </a:ext>
            </a:extLst>
          </p:cNvPr>
          <p:cNvSpPr txBox="1"/>
          <p:nvPr/>
        </p:nvSpPr>
        <p:spPr>
          <a:xfrm>
            <a:off x="2553375" y="1957222"/>
            <a:ext cx="1858201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No previous driver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on time 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</a:t>
            </a:r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1820253" y="3402426"/>
            <a:ext cx="756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983687" y="219102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264217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570220" y="426826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2844300"/>
            <a:ext cx="9482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4080611" y="262486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426826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>
            <a:cxnSpLocks/>
          </p:cNvCxnSpPr>
          <p:nvPr/>
        </p:nvCxnSpPr>
        <p:spPr>
          <a:xfrm flipV="1">
            <a:off x="6930048" y="3490476"/>
            <a:ext cx="0" cy="127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36EC4F8-62B4-1849-DFFA-DC24000F5CE0}"/>
              </a:ext>
            </a:extLst>
          </p:cNvPr>
          <p:cNvCxnSpPr/>
          <p:nvPr/>
        </p:nvCxnSpPr>
        <p:spPr>
          <a:xfrm>
            <a:off x="2658405" y="2185115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E10C21FF-6C4B-E066-FC1C-20401C66BA32}"/>
              </a:ext>
            </a:extLst>
          </p:cNvPr>
          <p:cNvCxnSpPr>
            <a:cxnSpLocks/>
          </p:cNvCxnSpPr>
          <p:nvPr/>
        </p:nvCxnSpPr>
        <p:spPr>
          <a:xfrm flipV="1">
            <a:off x="4368454" y="3490476"/>
            <a:ext cx="0" cy="12732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06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F2A8F15-8E22-7123-9084-834452AB8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Theshold</a:t>
            </a:r>
            <a:endParaRPr lang="fr-FR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3449578-2B85-6D82-4C71-94229B9D7969}"/>
              </a:ext>
            </a:extLst>
          </p:cNvPr>
          <p:cNvCxnSpPr>
            <a:cxnSpLocks/>
          </p:cNvCxnSpPr>
          <p:nvPr/>
        </p:nvCxnSpPr>
        <p:spPr>
          <a:xfrm>
            <a:off x="3002280" y="1960206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3D696E9-A257-E150-14A8-D2D64BF39073}"/>
              </a:ext>
            </a:extLst>
          </p:cNvPr>
          <p:cNvCxnSpPr/>
          <p:nvPr/>
        </p:nvCxnSpPr>
        <p:spPr>
          <a:xfrm>
            <a:off x="4753230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461492B-30E9-14D3-4B67-A7AB21C72095}"/>
              </a:ext>
            </a:extLst>
          </p:cNvPr>
          <p:cNvCxnSpPr/>
          <p:nvPr/>
        </p:nvCxnSpPr>
        <p:spPr>
          <a:xfrm>
            <a:off x="3789576" y="1199953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DA77857-9345-9C55-EC4E-BC52E4F7EBA1}"/>
              </a:ext>
            </a:extLst>
          </p:cNvPr>
          <p:cNvCxnSpPr/>
          <p:nvPr/>
        </p:nvCxnSpPr>
        <p:spPr>
          <a:xfrm>
            <a:off x="5549796" y="1199953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3CEDE262-9D4C-7F42-0C0A-790346E96373}"/>
              </a:ext>
            </a:extLst>
          </p:cNvPr>
          <p:cNvSpPr txBox="1"/>
          <p:nvPr/>
        </p:nvSpPr>
        <p:spPr>
          <a:xfrm>
            <a:off x="4648200" y="520909"/>
            <a:ext cx="1951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No previous driver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2711C6-E93E-A998-96E4-6C08DBC1A816}"/>
              </a:ext>
            </a:extLst>
          </p:cNvPr>
          <p:cNvSpPr txBox="1"/>
          <p:nvPr/>
        </p:nvSpPr>
        <p:spPr>
          <a:xfrm>
            <a:off x="5173980" y="2826048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501005-199D-04BE-9B33-319FC66165D3}"/>
              </a:ext>
            </a:extLst>
          </p:cNvPr>
          <p:cNvCxnSpPr>
            <a:cxnSpLocks/>
          </p:cNvCxnSpPr>
          <p:nvPr/>
        </p:nvCxnSpPr>
        <p:spPr>
          <a:xfrm>
            <a:off x="3924300" y="1402080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25628DB1-D95E-C931-B0CB-1FDE2E4AF51A}"/>
              </a:ext>
            </a:extLst>
          </p:cNvPr>
          <p:cNvSpPr txBox="1"/>
          <p:nvPr/>
        </p:nvSpPr>
        <p:spPr>
          <a:xfrm>
            <a:off x="3969101" y="10711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8C4FBDB-8965-E9BE-0584-C82D2C367616}"/>
              </a:ext>
            </a:extLst>
          </p:cNvPr>
          <p:cNvSpPr txBox="1"/>
          <p:nvPr/>
        </p:nvSpPr>
        <p:spPr>
          <a:xfrm>
            <a:off x="3311334" y="28260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1523577-FD19-D04F-3F30-57B4E540E5E3}"/>
              </a:ext>
            </a:extLst>
          </p:cNvPr>
          <p:cNvCxnSpPr>
            <a:cxnSpLocks/>
          </p:cNvCxnSpPr>
          <p:nvPr/>
        </p:nvCxnSpPr>
        <p:spPr>
          <a:xfrm>
            <a:off x="2966376" y="4947217"/>
            <a:ext cx="8007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C151CE-11AA-0B7F-6099-435D4C9F4439}"/>
              </a:ext>
            </a:extLst>
          </p:cNvPr>
          <p:cNvCxnSpPr/>
          <p:nvPr/>
        </p:nvCxnSpPr>
        <p:spPr>
          <a:xfrm>
            <a:off x="4717326" y="3735813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A5668EAF-C4E9-1377-8E78-81FD6D03B64F}"/>
              </a:ext>
            </a:extLst>
          </p:cNvPr>
          <p:cNvCxnSpPr/>
          <p:nvPr/>
        </p:nvCxnSpPr>
        <p:spPr>
          <a:xfrm>
            <a:off x="3753672" y="4186964"/>
            <a:ext cx="0" cy="158370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ADBBA3C-DB58-D898-6824-CCA97D779206}"/>
              </a:ext>
            </a:extLst>
          </p:cNvPr>
          <p:cNvSpPr/>
          <p:nvPr/>
        </p:nvSpPr>
        <p:spPr>
          <a:xfrm>
            <a:off x="3800244" y="4981480"/>
            <a:ext cx="2686639" cy="339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Threshold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B12A27-6F20-C959-CBA6-CD8D504D3F1E}"/>
              </a:ext>
            </a:extLst>
          </p:cNvPr>
          <p:cNvCxnSpPr/>
          <p:nvPr/>
        </p:nvCxnSpPr>
        <p:spPr>
          <a:xfrm>
            <a:off x="960180" y="3909965"/>
            <a:ext cx="0" cy="158370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AD1B239-CD5F-66C8-5247-38641FC9475E}"/>
              </a:ext>
            </a:extLst>
          </p:cNvPr>
          <p:cNvSpPr txBox="1"/>
          <p:nvPr/>
        </p:nvSpPr>
        <p:spPr>
          <a:xfrm>
            <a:off x="4612296" y="350792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3C8F11-8C60-8632-E3CC-B3BC9CA83199}"/>
              </a:ext>
            </a:extLst>
          </p:cNvPr>
          <p:cNvSpPr txBox="1"/>
          <p:nvPr/>
        </p:nvSpPr>
        <p:spPr>
          <a:xfrm>
            <a:off x="584364" y="553606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Time ∆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A48406-9438-F992-B86A-1B252122AFFD}"/>
              </a:ext>
            </a:extLst>
          </p:cNvPr>
          <p:cNvCxnSpPr>
            <a:cxnSpLocks/>
          </p:cNvCxnSpPr>
          <p:nvPr/>
        </p:nvCxnSpPr>
        <p:spPr>
          <a:xfrm>
            <a:off x="3888396" y="4389091"/>
            <a:ext cx="723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97373761-9646-7E85-1CDF-4DBD1BE2C894}"/>
              </a:ext>
            </a:extLst>
          </p:cNvPr>
          <p:cNvSpPr txBox="1"/>
          <p:nvPr/>
        </p:nvSpPr>
        <p:spPr>
          <a:xfrm>
            <a:off x="3933197" y="405814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Delay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775230C-72ED-B11C-2532-67F855A50469}"/>
              </a:ext>
            </a:extLst>
          </p:cNvPr>
          <p:cNvSpPr txBox="1"/>
          <p:nvPr/>
        </p:nvSpPr>
        <p:spPr>
          <a:xfrm>
            <a:off x="3275430" y="5813059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AC3B853-9E2C-2D89-88CA-A5B4D5D7B4B2}"/>
              </a:ext>
            </a:extLst>
          </p:cNvPr>
          <p:cNvCxnSpPr/>
          <p:nvPr/>
        </p:nvCxnSpPr>
        <p:spPr>
          <a:xfrm>
            <a:off x="6995706" y="3751194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BDCDB2-F20B-FD27-E7E3-E43D6DE7388E}"/>
              </a:ext>
            </a:extLst>
          </p:cNvPr>
          <p:cNvSpPr txBox="1"/>
          <p:nvPr/>
        </p:nvSpPr>
        <p:spPr>
          <a:xfrm>
            <a:off x="6890676" y="352330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0E18593-59EB-BDF3-80EA-8C14032AA45A}"/>
              </a:ext>
            </a:extLst>
          </p:cNvPr>
          <p:cNvCxnSpPr/>
          <p:nvPr/>
        </p:nvCxnSpPr>
        <p:spPr>
          <a:xfrm>
            <a:off x="345829" y="3417357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AFCA1A0-F0BA-9899-5CBF-6E88EDB24470}"/>
              </a:ext>
            </a:extLst>
          </p:cNvPr>
          <p:cNvSpPr txBox="1"/>
          <p:nvPr/>
        </p:nvSpPr>
        <p:spPr>
          <a:xfrm>
            <a:off x="240799" y="318946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Time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59E07000-C642-A948-9CD6-721F82EE2FA6}"/>
              </a:ext>
            </a:extLst>
          </p:cNvPr>
          <p:cNvCxnSpPr/>
          <p:nvPr/>
        </p:nvCxnSpPr>
        <p:spPr>
          <a:xfrm>
            <a:off x="7100736" y="748802"/>
            <a:ext cx="0" cy="1074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928554EF-5E4A-CE84-0556-0D865FC42DCB}"/>
              </a:ext>
            </a:extLst>
          </p:cNvPr>
          <p:cNvSpPr txBox="1"/>
          <p:nvPr/>
        </p:nvSpPr>
        <p:spPr>
          <a:xfrm>
            <a:off x="6995706" y="520909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Late Return</a:t>
            </a:r>
          </a:p>
          <a:p>
            <a:r>
              <a:rPr lang="fr-F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Previous driver</a:t>
            </a:r>
          </a:p>
        </p:txBody>
      </p:sp>
    </p:spTree>
    <p:extLst>
      <p:ext uri="{BB962C8B-B14F-4D97-AF65-F5344CB8AC3E}">
        <p14:creationId xmlns:p14="http://schemas.microsoft.com/office/powerpoint/2010/main" val="710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3683F-97F4-B09A-A1A0-F35F30E7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8399CA-BBD6-ECCC-534E-0335C541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46BB8-0AD8-17AF-FDFF-D5E39420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EDA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3A133D-0173-BB18-F704-971391777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" y="1135380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54AD57-A904-D0BC-7AD9-8D76056E8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870" y="1135379"/>
            <a:ext cx="2219496" cy="2223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4B3A22C-30AF-1092-A41B-E7671122F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946" y="1135379"/>
            <a:ext cx="6582694" cy="26292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60BC2E-5019-C04F-D81E-2789ECAE25E0}"/>
              </a:ext>
            </a:extLst>
          </p:cNvPr>
          <p:cNvSpPr/>
          <p:nvPr/>
        </p:nvSpPr>
        <p:spPr>
          <a:xfrm>
            <a:off x="6444614" y="2996565"/>
            <a:ext cx="573405" cy="323850"/>
          </a:xfrm>
          <a:prstGeom prst="rect">
            <a:avLst/>
          </a:prstGeom>
          <a:solidFill>
            <a:srgbClr val="C000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9727D45-6A67-A4D5-645D-DC8717284C4E}"/>
              </a:ext>
            </a:extLst>
          </p:cNvPr>
          <p:cNvSpPr txBox="1"/>
          <p:nvPr/>
        </p:nvSpPr>
        <p:spPr>
          <a:xfrm>
            <a:off x="8179203" y="3793553"/>
            <a:ext cx="3799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Time ∆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(270 vs 1_245)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BC81B83-FC89-A55D-B0AA-907A25D78F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" y="3505199"/>
            <a:ext cx="4903006" cy="3190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441E55-F454-E977-01A1-C7E220A4E54E}"/>
              </a:ext>
            </a:extLst>
          </p:cNvPr>
          <p:cNvSpPr/>
          <p:nvPr/>
        </p:nvSpPr>
        <p:spPr>
          <a:xfrm>
            <a:off x="7297599" y="2702565"/>
            <a:ext cx="573405" cy="323850"/>
          </a:xfrm>
          <a:prstGeom prst="rect">
            <a:avLst/>
          </a:prstGeom>
          <a:solidFill>
            <a:schemeClr val="accent4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8CB3E-E165-636B-44F0-AF23B659B4AB}"/>
              </a:ext>
            </a:extLst>
          </p:cNvPr>
          <p:cNvSpPr/>
          <p:nvPr/>
        </p:nvSpPr>
        <p:spPr>
          <a:xfrm>
            <a:off x="8721725" y="2996565"/>
            <a:ext cx="573405" cy="323850"/>
          </a:xfrm>
          <a:prstGeom prst="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62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D7D61-5212-F8DF-8A01-7BF2EB86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3BF23DB9-20EA-6B31-5964-B4051286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are drivers late for the next check-in?</a:t>
            </a:r>
          </a:p>
          <a:p>
            <a:pPr lvl="1"/>
            <a:r>
              <a:rPr lang="en-US" dirty="0"/>
              <a:t>55%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7865B6C-4F03-D048-F461-31FC5E107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160" y="1692594"/>
            <a:ext cx="4891095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F54AAA-07A6-5DD6-5763-917D55F13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5063" y="1692593"/>
            <a:ext cx="3550928" cy="20648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8175751-E7FB-7830-4B6B-D517390EB4CD}"/>
              </a:ext>
            </a:extLst>
          </p:cNvPr>
          <p:cNvSpPr txBox="1"/>
          <p:nvPr/>
        </p:nvSpPr>
        <p:spPr>
          <a:xfrm>
            <a:off x="792480" y="4237971"/>
            <a:ext cx="8802410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Checkout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Owner can't use the car  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2. Cars returned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Time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∆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Next driver can't use the car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3. Bookings canceled because 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previous driver is late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    * There is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previous_ended_rental_id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283A2-235E-3D8D-4CCF-84779E1B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– </a:t>
            </a:r>
            <a:r>
              <a:rPr lang="fr-FR" dirty="0" err="1"/>
              <a:t>Answering</a:t>
            </a:r>
            <a:r>
              <a:rPr lang="fr-FR" dirty="0"/>
              <a:t>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29940B-4FD0-ABE4-DB5C-9C9331F1A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rentals would be affected by the feature depending on the threshold and scope we choose?</a:t>
            </a:r>
            <a:endParaRPr lang="fr-FR" dirty="0"/>
          </a:p>
        </p:txBody>
      </p:sp>
      <p:pic>
        <p:nvPicPr>
          <p:cNvPr id="5" name="Espace réservé du contenu 4" descr="Une image contenant lign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9DAF2EC-5648-77E9-552C-5A4723193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953331"/>
            <a:ext cx="5558319" cy="17728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C7ADBB9-4A2B-F296-AA53-6B93BEEB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784" y="2953331"/>
            <a:ext cx="4943856" cy="32012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A63C582-7E8D-781E-4767-996248A6C10E}"/>
              </a:ext>
            </a:extLst>
          </p:cNvPr>
          <p:cNvSpPr txBox="1"/>
          <p:nvPr/>
        </p:nvSpPr>
        <p:spPr>
          <a:xfrm>
            <a:off x="3020673" y="4714391"/>
            <a:ext cx="2842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Threshold replaces Time ∆</a:t>
            </a:r>
          </a:p>
        </p:txBody>
      </p:sp>
    </p:spTree>
    <p:extLst>
      <p:ext uri="{BB962C8B-B14F-4D97-AF65-F5344CB8AC3E}">
        <p14:creationId xmlns:p14="http://schemas.microsoft.com/office/powerpoint/2010/main" val="58551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97055-99E9-D072-BFAC-6A276961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Delays</a:t>
            </a:r>
            <a:r>
              <a:rPr lang="fr-FR" dirty="0"/>
              <a:t> - Dashboard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EA8FE3-EB40-DBFC-245E-5E38DE34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" y="948355"/>
            <a:ext cx="4443752" cy="57731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5F6C1C-350F-1563-9875-79F977B40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60" y="907716"/>
            <a:ext cx="3653479" cy="295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CBDE99-0405-AE82-2458-D1FE82AB10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1213"/>
          <a:stretch/>
        </p:blipFill>
        <p:spPr>
          <a:xfrm>
            <a:off x="8265185" y="4311588"/>
            <a:ext cx="3653478" cy="2409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Flèche : haut 10">
            <a:extLst>
              <a:ext uri="{FF2B5EF4-FFF2-40B4-BE49-F238E27FC236}">
                <a16:creationId xmlns:a16="http://schemas.microsoft.com/office/drawing/2014/main" id="{0720AD4C-BA66-E93C-658B-959C7150AFE8}"/>
              </a:ext>
            </a:extLst>
          </p:cNvPr>
          <p:cNvSpPr/>
          <p:nvPr/>
        </p:nvSpPr>
        <p:spPr>
          <a:xfrm rot="16200000">
            <a:off x="2988522" y="813262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23662BA-9388-DF75-E054-6479478E1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5798" y="907716"/>
            <a:ext cx="2710678" cy="5813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Flèche : haut 5">
            <a:extLst>
              <a:ext uri="{FF2B5EF4-FFF2-40B4-BE49-F238E27FC236}">
                <a16:creationId xmlns:a16="http://schemas.microsoft.com/office/drawing/2014/main" id="{C89F9382-3329-A731-A871-2E370DF4F0B9}"/>
              </a:ext>
            </a:extLst>
          </p:cNvPr>
          <p:cNvSpPr/>
          <p:nvPr/>
        </p:nvSpPr>
        <p:spPr>
          <a:xfrm rot="16200000">
            <a:off x="2264074" y="2063453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3331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DB58F-DBEF-971C-6E7F-5E73545B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EDA &amp; model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92FDF-3643-E91C-8F24-9D2C34BD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outliers</a:t>
            </a:r>
          </a:p>
          <a:p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baseline</a:t>
            </a:r>
            <a:r>
              <a:rPr lang="fr-FR" dirty="0"/>
              <a:t> model</a:t>
            </a:r>
          </a:p>
          <a:p>
            <a:r>
              <a:rPr lang="fr-FR" dirty="0" err="1"/>
              <a:t>XGBoost</a:t>
            </a:r>
            <a:r>
              <a:rPr lang="fr-FR" dirty="0"/>
              <a:t> model</a:t>
            </a:r>
          </a:p>
          <a:p>
            <a:r>
              <a:rPr lang="fr-FR" dirty="0"/>
              <a:t>The pipeline and the model</a:t>
            </a:r>
            <a:br>
              <a:rPr lang="fr-FR" dirty="0"/>
            </a:br>
            <a:r>
              <a:rPr lang="fr-FR" dirty="0"/>
              <a:t>are </a:t>
            </a:r>
            <a:r>
              <a:rPr lang="fr-FR" dirty="0" err="1"/>
              <a:t>saved</a:t>
            </a:r>
            <a:r>
              <a:rPr lang="fr-FR" dirty="0"/>
              <a:t> as .</a:t>
            </a:r>
            <a:r>
              <a:rPr lang="fr-FR" dirty="0" err="1"/>
              <a:t>pkl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F5491DE-BCC9-7085-74C9-9EF97B3D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182" y="4871856"/>
            <a:ext cx="5144218" cy="13051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86818-0C7F-92EC-3533-472B4874A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279" y="975202"/>
            <a:ext cx="3157538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A8172-615B-B4DE-815B-9DCE85BA5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4767" y="975202"/>
            <a:ext cx="4471617" cy="29098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B5A37B-494E-775E-BDE7-0C04F375E69F}"/>
              </a:ext>
            </a:extLst>
          </p:cNvPr>
          <p:cNvSpPr txBox="1"/>
          <p:nvPr/>
        </p:nvSpPr>
        <p:spPr>
          <a:xfrm>
            <a:off x="9327249" y="3885090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brands cover 80% of the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245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D95B7D0F-BD20-5ADB-2CA7-CA24ECEC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833" y="136525"/>
            <a:ext cx="2117807" cy="4541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0E264B2-7E88-C9E0-981F-F9A083C5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	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098DBF-2DFC-77BE-B0FF-629FEE740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As the Dashboard</a:t>
            </a:r>
            <a:r>
              <a:rPr lang="fr-FR"/>
              <a:t>, the API </a:t>
            </a:r>
            <a:r>
              <a:rPr lang="fr-FR" dirty="0" err="1"/>
              <a:t>works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(python ./api_getaround.py)</a:t>
            </a:r>
          </a:p>
          <a:p>
            <a:pPr lvl="1"/>
            <a:r>
              <a:rPr lang="fr-FR" dirty="0" err="1"/>
              <a:t>Locally</a:t>
            </a:r>
            <a:r>
              <a:rPr lang="fr-FR" dirty="0"/>
              <a:t> in Docker</a:t>
            </a:r>
          </a:p>
          <a:p>
            <a:pPr lvl="1"/>
            <a:r>
              <a:rPr lang="fr-FR" dirty="0"/>
              <a:t>Online : </a:t>
            </a:r>
            <a:r>
              <a:rPr lang="fr-FR" dirty="0">
                <a:hlinkClick r:id="rId3"/>
              </a:rPr>
              <a:t>https://api-getaround-4ece015745ea.herokuapp.com/</a:t>
            </a:r>
            <a:endParaRPr lang="fr-FR" dirty="0"/>
          </a:p>
          <a:p>
            <a:pPr lvl="1"/>
            <a:r>
              <a:rPr lang="fr-FR" dirty="0"/>
              <a:t>3 </a:t>
            </a:r>
            <a:r>
              <a:rPr lang="fr-FR" dirty="0" err="1"/>
              <a:t>endpoints</a:t>
            </a:r>
            <a:r>
              <a:rPr lang="fr-FR" dirty="0"/>
              <a:t> : </a:t>
            </a:r>
          </a:p>
          <a:p>
            <a:pPr lvl="2"/>
            <a:r>
              <a:rPr lang="fr-FR" dirty="0"/>
              <a:t>/</a:t>
            </a:r>
          </a:p>
          <a:p>
            <a:pPr lvl="2"/>
            <a:r>
              <a:rPr lang="fr-FR" dirty="0"/>
              <a:t>/docs</a:t>
            </a:r>
          </a:p>
          <a:p>
            <a:pPr lvl="2"/>
            <a:r>
              <a:rPr lang="fr-FR" dirty="0"/>
              <a:t>/</a:t>
            </a:r>
            <a:r>
              <a:rPr lang="fr-FR" dirty="0" err="1"/>
              <a:t>predict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6ABB88-F757-7A0F-B644-0B6F32389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9696" y="4374600"/>
            <a:ext cx="7418831" cy="227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7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1F234-EA1F-7C6D-6C0D-DF35052D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Pricing - API</a:t>
            </a:r>
          </a:p>
        </p:txBody>
      </p:sp>
      <p:pic>
        <p:nvPicPr>
          <p:cNvPr id="7" name="Image 6" descr="Une image contenant texte, logiciel, capture d’écran&#10;&#10;Description générée automatiquement">
            <a:extLst>
              <a:ext uri="{FF2B5EF4-FFF2-40B4-BE49-F238E27FC236}">
                <a16:creationId xmlns:a16="http://schemas.microsoft.com/office/drawing/2014/main" id="{25090FA8-5DFE-F79C-2E60-CD349F5FD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25"/>
          <a:stretch/>
        </p:blipFill>
        <p:spPr>
          <a:xfrm>
            <a:off x="5151863" y="4265284"/>
            <a:ext cx="6462503" cy="23806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exte, Appareils électroniques, capture d’écran, logiciel&#10;&#10;Description générée automatiquement">
            <a:extLst>
              <a:ext uri="{FF2B5EF4-FFF2-40B4-BE49-F238E27FC236}">
                <a16:creationId xmlns:a16="http://schemas.microsoft.com/office/drawing/2014/main" id="{3D845B31-CE49-51BC-3AB9-B3DAA408B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135379"/>
            <a:ext cx="4133789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DC406100-7C11-6592-7844-15E2C8E9B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072" y="136525"/>
            <a:ext cx="5000294" cy="3971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EDAEE3E-9534-2FE4-E433-C4D06345CDAD}"/>
              </a:ext>
            </a:extLst>
          </p:cNvPr>
          <p:cNvSpPr txBox="1"/>
          <p:nvPr/>
        </p:nvSpPr>
        <p:spPr>
          <a:xfrm>
            <a:off x="3094881" y="5194013"/>
            <a:ext cx="13227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documentation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092700-8F20-7FBD-C187-6FF0B6C92193}"/>
              </a:ext>
            </a:extLst>
          </p:cNvPr>
          <p:cNvSpPr txBox="1"/>
          <p:nvPr/>
        </p:nvSpPr>
        <p:spPr>
          <a:xfrm>
            <a:off x="4270712" y="6384353"/>
            <a:ext cx="7825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1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curl</a:t>
            </a:r>
            <a:endParaRPr lang="fr-FR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E7EC36-44BF-F058-40E3-3318A742466F}"/>
              </a:ext>
            </a:extLst>
          </p:cNvPr>
          <p:cNvSpPr txBox="1"/>
          <p:nvPr/>
        </p:nvSpPr>
        <p:spPr>
          <a:xfrm>
            <a:off x="5137280" y="136525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management</a:t>
            </a:r>
          </a:p>
        </p:txBody>
      </p:sp>
      <p:sp>
        <p:nvSpPr>
          <p:cNvPr id="15" name="Flèche : haut 14">
            <a:extLst>
              <a:ext uri="{FF2B5EF4-FFF2-40B4-BE49-F238E27FC236}">
                <a16:creationId xmlns:a16="http://schemas.microsoft.com/office/drawing/2014/main" id="{458D2F9F-204D-5EF0-C7C3-BFF934CE7128}"/>
              </a:ext>
            </a:extLst>
          </p:cNvPr>
          <p:cNvSpPr/>
          <p:nvPr/>
        </p:nvSpPr>
        <p:spPr>
          <a:xfrm rot="16200000">
            <a:off x="7367705" y="628823"/>
            <a:ext cx="464127" cy="64423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haut 15">
            <a:extLst>
              <a:ext uri="{FF2B5EF4-FFF2-40B4-BE49-F238E27FC236}">
                <a16:creationId xmlns:a16="http://schemas.microsoft.com/office/drawing/2014/main" id="{99637A9F-4875-6B35-2C80-E60F31097D41}"/>
              </a:ext>
            </a:extLst>
          </p:cNvPr>
          <p:cNvSpPr/>
          <p:nvPr/>
        </p:nvSpPr>
        <p:spPr>
          <a:xfrm rot="5400000">
            <a:off x="6731272" y="2250585"/>
            <a:ext cx="464127" cy="64423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Badge 3 avec un remplissage uni">
            <a:extLst>
              <a:ext uri="{FF2B5EF4-FFF2-40B4-BE49-F238E27FC236}">
                <a16:creationId xmlns:a16="http://schemas.microsoft.com/office/drawing/2014/main" id="{5DAEB0F8-1249-B806-9727-91B0CEFD2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7463" y="5497146"/>
            <a:ext cx="914400" cy="914400"/>
          </a:xfrm>
          <a:prstGeom prst="rect">
            <a:avLst/>
          </a:prstGeom>
        </p:spPr>
      </p:pic>
      <p:pic>
        <p:nvPicPr>
          <p:cNvPr id="18" name="Espace réservé du contenu 13" descr="Badge avec un remplissage uni">
            <a:extLst>
              <a:ext uri="{FF2B5EF4-FFF2-40B4-BE49-F238E27FC236}">
                <a16:creationId xmlns:a16="http://schemas.microsoft.com/office/drawing/2014/main" id="{9F9A45FB-E1CD-C0A9-C031-4112CF122F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418752"/>
            <a:ext cx="914400" cy="914400"/>
          </a:xfrm>
          <a:prstGeom prst="rect">
            <a:avLst/>
          </a:prstGeom>
        </p:spPr>
      </p:pic>
      <p:pic>
        <p:nvPicPr>
          <p:cNvPr id="19" name="Graphique 18" descr="Badge 1 avec un remplissage uni">
            <a:extLst>
              <a:ext uri="{FF2B5EF4-FFF2-40B4-BE49-F238E27FC236}">
                <a16:creationId xmlns:a16="http://schemas.microsoft.com/office/drawing/2014/main" id="{DCD5BCB3-FECD-0F0C-68ED-78B838DFBE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360" y="23475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6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D07B4-C7D9-46E1-38A0-A6EEF16B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803C62-BD0B-D0AC-2B41-C4F4208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249680"/>
            <a:ext cx="11765280" cy="5608320"/>
          </a:xfrm>
        </p:spPr>
        <p:txBody>
          <a:bodyPr>
            <a:noAutofit/>
          </a:bodyPr>
          <a:lstStyle/>
          <a:p>
            <a:endParaRPr lang="en-US" sz="4800" dirty="0"/>
          </a:p>
          <a:p>
            <a:r>
              <a:rPr lang="en-US" dirty="0"/>
              <a:t>Fun project that goes beyond the model and EDA </a:t>
            </a:r>
            <a:br>
              <a:rPr lang="en-US" dirty="0"/>
            </a:br>
            <a:r>
              <a:rPr lang="en-US" sz="1400" dirty="0" err="1"/>
              <a:t>EDA</a:t>
            </a:r>
            <a:r>
              <a:rPr lang="en-US" sz="1400" dirty="0"/>
              <a:t>, model, pipeline and model in </a:t>
            </a:r>
            <a:r>
              <a:rPr lang="en-US" sz="1400" dirty="0" err="1"/>
              <a:t>pkl</a:t>
            </a:r>
            <a:r>
              <a:rPr lang="en-US" sz="1400" dirty="0"/>
              <a:t> format, API, Docker, Heroku servers for an API and a dashboard...</a:t>
            </a:r>
            <a:r>
              <a:rPr lang="en-US" dirty="0"/>
              <a:t>    </a:t>
            </a:r>
          </a:p>
          <a:p>
            <a:endParaRPr lang="en-US" sz="1400" dirty="0"/>
          </a:p>
          <a:p>
            <a:r>
              <a:rPr lang="en-US" dirty="0" err="1"/>
              <a:t>Streamlit</a:t>
            </a:r>
            <a:r>
              <a:rPr lang="en-US" dirty="0"/>
              <a:t> is not designed for the analysis &amp; research phase (way too slow)</a:t>
            </a:r>
          </a:p>
          <a:p>
            <a:endParaRPr lang="en-US" sz="1400" dirty="0"/>
          </a:p>
          <a:p>
            <a:r>
              <a:rPr lang="en-US" dirty="0"/>
              <a:t>Switching from </a:t>
            </a:r>
            <a:r>
              <a:rPr lang="en-US" dirty="0" err="1"/>
              <a:t>Jupyter</a:t>
            </a:r>
            <a:r>
              <a:rPr lang="en-US" dirty="0"/>
              <a:t> to </a:t>
            </a:r>
            <a:r>
              <a:rPr lang="en-US" dirty="0" err="1"/>
              <a:t>Streamlit</a:t>
            </a:r>
            <a:r>
              <a:rPr lang="en-US" dirty="0"/>
              <a:t> means you almost have to do the job twice (</a:t>
            </a:r>
            <a:r>
              <a:rPr lang="en-US" sz="1600" dirty="0"/>
              <a:t>can Jinja2 help?</a:t>
            </a:r>
            <a:r>
              <a:rPr lang="en-US" dirty="0"/>
              <a:t>)</a:t>
            </a:r>
          </a:p>
          <a:p>
            <a:endParaRPr lang="en-US" sz="1400" dirty="0"/>
          </a:p>
          <a:p>
            <a:r>
              <a:rPr lang="en-US" dirty="0"/>
              <a:t>As with </a:t>
            </a:r>
            <a:r>
              <a:rPr lang="en-US" dirty="0" err="1"/>
              <a:t>php</a:t>
            </a:r>
            <a:r>
              <a:rPr lang="en-US" dirty="0"/>
              <a:t>, </a:t>
            </a:r>
            <a:r>
              <a:rPr lang="en-US" dirty="0" err="1"/>
              <a:t>Streamlit</a:t>
            </a:r>
            <a:r>
              <a:rPr lang="en-US" dirty="0"/>
              <a:t> mixes form and content</a:t>
            </a:r>
          </a:p>
          <a:p>
            <a:pPr lvl="1"/>
            <a:r>
              <a:rPr lang="en-US" dirty="0"/>
              <a:t>Analysis code with presentation code</a:t>
            </a:r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FDD87361-FF3A-98B5-71A3-588DFE266BAE}"/>
              </a:ext>
            </a:extLst>
          </p:cNvPr>
          <p:cNvGrpSpPr/>
          <p:nvPr/>
        </p:nvGrpSpPr>
        <p:grpSpPr>
          <a:xfrm>
            <a:off x="6158008" y="146966"/>
            <a:ext cx="5820632" cy="1754326"/>
            <a:chOff x="6158008" y="146966"/>
            <a:chExt cx="5820632" cy="1754326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83A41CB-1C8C-0072-318C-9ACDD2D31FCD}"/>
                </a:ext>
              </a:extLst>
            </p:cNvPr>
            <p:cNvSpPr txBox="1"/>
            <p:nvPr/>
          </p:nvSpPr>
          <p:spPr>
            <a:xfrm>
              <a:off x="6396964" y="146966"/>
              <a:ext cx="5581676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EDA	: The recipe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Engineering	: The secret sauce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 model	: The first taste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Analysis	: The critics' score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&amp; App	: Sharing with friends</a:t>
              </a:r>
            </a:p>
            <a:p>
              <a:pPr>
                <a:tabLst>
                  <a:tab pos="2333625" algn="l"/>
                </a:tabLst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 Monitoring	: Serve the dish, maintain quality</a:t>
              </a: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6FD6413-8259-0B90-009F-CE600DD61D3E}"/>
                </a:ext>
              </a:extLst>
            </p:cNvPr>
            <p:cNvGrpSpPr/>
            <p:nvPr/>
          </p:nvGrpSpPr>
          <p:grpSpPr>
            <a:xfrm>
              <a:off x="6158008" y="258948"/>
              <a:ext cx="180000" cy="1547663"/>
              <a:chOff x="7462232" y="258948"/>
              <a:chExt cx="180000" cy="1547663"/>
            </a:xfrm>
          </p:grpSpPr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56069F0B-CBA9-A19C-CFBF-DF4C6C6CC5E6}"/>
                  </a:ext>
                </a:extLst>
              </p:cNvPr>
              <p:cNvSpPr/>
              <p:nvPr/>
            </p:nvSpPr>
            <p:spPr>
              <a:xfrm>
                <a:off x="7462232" y="258948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29C584C1-0821-363D-4E1D-7B8DBC7DE6D6}"/>
                  </a:ext>
                </a:extLst>
              </p:cNvPr>
              <p:cNvSpPr/>
              <p:nvPr/>
            </p:nvSpPr>
            <p:spPr>
              <a:xfrm>
                <a:off x="7462232" y="527289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79432F0D-D8C5-55B4-D5E3-2B9F312D5960}"/>
                  </a:ext>
                </a:extLst>
              </p:cNvPr>
              <p:cNvSpPr/>
              <p:nvPr/>
            </p:nvSpPr>
            <p:spPr>
              <a:xfrm>
                <a:off x="7462232" y="795630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Ellipse 16">
                <a:extLst>
                  <a:ext uri="{FF2B5EF4-FFF2-40B4-BE49-F238E27FC236}">
                    <a16:creationId xmlns:a16="http://schemas.microsoft.com/office/drawing/2014/main" id="{8C887205-8EF4-1FD6-7FFA-6F3DCAD293D4}"/>
                  </a:ext>
                </a:extLst>
              </p:cNvPr>
              <p:cNvSpPr/>
              <p:nvPr/>
            </p:nvSpPr>
            <p:spPr>
              <a:xfrm>
                <a:off x="7462232" y="1063971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0D8E3574-8587-AE31-48BA-BD970A0112E0}"/>
                  </a:ext>
                </a:extLst>
              </p:cNvPr>
              <p:cNvSpPr/>
              <p:nvPr/>
            </p:nvSpPr>
            <p:spPr>
              <a:xfrm>
                <a:off x="7462232" y="1332311"/>
                <a:ext cx="180000" cy="180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AACFFDEB-A1B6-4C1E-9C27-6BB97DFD4CF9}"/>
                  </a:ext>
                </a:extLst>
              </p:cNvPr>
              <p:cNvSpPr/>
              <p:nvPr/>
            </p:nvSpPr>
            <p:spPr>
              <a:xfrm>
                <a:off x="7462232" y="1626611"/>
                <a:ext cx="180000" cy="180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16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00_notes_de_st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course_review_fullstack</Template>
  <TotalTime>1301</TotalTime>
  <Words>1059</Words>
  <Application>Microsoft Office PowerPoint</Application>
  <PresentationFormat>Grand écran</PresentationFormat>
  <Paragraphs>148</Paragraphs>
  <Slides>13</Slides>
  <Notes>6</Notes>
  <HiddenSlides>4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Inter</vt:lpstr>
      <vt:lpstr>JetBrains Mono</vt:lpstr>
      <vt:lpstr>Segoe WPC</vt:lpstr>
      <vt:lpstr>Times New Roman</vt:lpstr>
      <vt:lpstr>00_notes_de_stage</vt:lpstr>
      <vt:lpstr>getaround Project</vt:lpstr>
      <vt:lpstr>Delays - EDA</vt:lpstr>
      <vt:lpstr>Delays – Answering questions</vt:lpstr>
      <vt:lpstr>Delays – Answering questions</vt:lpstr>
      <vt:lpstr>Delays - Dashboard</vt:lpstr>
      <vt:lpstr>Pricing - EDA &amp; model</vt:lpstr>
      <vt:lpstr>Pricing - API </vt:lpstr>
      <vt:lpstr>Pricing - API</vt:lpstr>
      <vt:lpstr>Take away</vt:lpstr>
      <vt:lpstr>Code Review</vt:lpstr>
      <vt:lpstr>No Theshold</vt:lpstr>
      <vt:lpstr>Theshold</vt:lpstr>
      <vt:lpstr>Specifications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Baucour</dc:creator>
  <cp:lastModifiedBy>Philippe Baucour</cp:lastModifiedBy>
  <cp:revision>1</cp:revision>
  <dcterms:created xsi:type="dcterms:W3CDTF">2024-08-20T08:09:24Z</dcterms:created>
  <dcterms:modified xsi:type="dcterms:W3CDTF">2024-09-19T14:48:25Z</dcterms:modified>
</cp:coreProperties>
</file>