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2" r:id="rId3"/>
    <p:sldId id="266" r:id="rId4"/>
    <p:sldId id="273" r:id="rId5"/>
    <p:sldId id="267" r:id="rId6"/>
    <p:sldId id="270" r:id="rId7"/>
    <p:sldId id="268" r:id="rId8"/>
    <p:sldId id="269" r:id="rId9"/>
    <p:sldId id="25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711FF-06EA-48FB-94E5-8AF9239032B0}" v="43" dt="2024-09-15T12:40:48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7043" autoAdjust="0"/>
  </p:normalViewPr>
  <p:slideViewPr>
    <p:cSldViewPr snapToGrid="0">
      <p:cViewPr>
        <p:scale>
          <a:sx n="125" d="100"/>
          <a:sy n="125" d="100"/>
        </p:scale>
        <p:origin x="10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40F711FF-06EA-48FB-94E5-8AF9239032B0}"/>
    <pc:docChg chg="undo custSel addSld delSld modSld sldOrd">
      <pc:chgData name="Philippe Baucour" userId="5102170ae7533958" providerId="LiveId" clId="{40F711FF-06EA-48FB-94E5-8AF9239032B0}" dt="2024-09-15T12:43:12.050" v="1954" actId="47"/>
      <pc:docMkLst>
        <pc:docMk/>
      </pc:docMkLst>
      <pc:sldChg chg="modSp mod modNotesTx">
        <pc:chgData name="Philippe Baucour" userId="5102170ae7533958" providerId="LiveId" clId="{40F711FF-06EA-48FB-94E5-8AF9239032B0}" dt="2024-09-15T12:08:40.222" v="1532" actId="20577"/>
        <pc:sldMkLst>
          <pc:docMk/>
          <pc:sldMk cId="1392602265" sldId="256"/>
        </pc:sldMkLst>
        <pc:spChg chg="mod">
          <ac:chgData name="Philippe Baucour" userId="5102170ae7533958" providerId="LiveId" clId="{40F711FF-06EA-48FB-94E5-8AF9239032B0}" dt="2024-09-15T12:06:34.728" v="1512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40F711FF-06EA-48FB-94E5-8AF9239032B0}" dt="2024-09-15T12:08:40.222" v="1532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NotesTx">
        <pc:chgData name="Philippe Baucour" userId="5102170ae7533958" providerId="LiveId" clId="{40F711FF-06EA-48FB-94E5-8AF9239032B0}" dt="2024-09-06T09:19:57.726" v="61"/>
        <pc:sldMkLst>
          <pc:docMk/>
          <pc:sldMk cId="3201622378" sldId="257"/>
        </pc:sldMkLst>
      </pc:sldChg>
      <pc:sldChg chg="del mod modShow">
        <pc:chgData name="Philippe Baucour" userId="5102170ae7533958" providerId="LiveId" clId="{40F711FF-06EA-48FB-94E5-8AF9239032B0}" dt="2024-09-15T12:43:00.187" v="1953" actId="47"/>
        <pc:sldMkLst>
          <pc:docMk/>
          <pc:sldMk cId="246086491" sldId="258"/>
        </pc:sldMkLst>
      </pc:sldChg>
      <pc:sldChg chg="mod ord modShow">
        <pc:chgData name="Philippe Baucour" userId="5102170ae7533958" providerId="LiveId" clId="{40F711FF-06EA-48FB-94E5-8AF9239032B0}" dt="2024-09-06T09:20:11.078" v="62" actId="729"/>
        <pc:sldMkLst>
          <pc:docMk/>
          <pc:sldMk cId="312535264" sldId="263"/>
        </pc:sldMkLst>
      </pc:sldChg>
      <pc:sldChg chg="addSp delSp modSp new mod modClrScheme chgLayout">
        <pc:chgData name="Philippe Baucour" userId="5102170ae7533958" providerId="LiveId" clId="{40F711FF-06EA-48FB-94E5-8AF9239032B0}" dt="2024-09-11T06:19:14.780" v="700" actId="167"/>
        <pc:sldMkLst>
          <pc:docMk/>
          <pc:sldMk cId="1373706002" sldId="264"/>
        </pc:sldMkLst>
        <pc:spChg chg="del mod ord">
          <ac:chgData name="Philippe Baucour" userId="5102170ae7533958" providerId="LiveId" clId="{40F711FF-06EA-48FB-94E5-8AF9239032B0}" dt="2024-09-08T09:11:55.537" v="65" actId="700"/>
          <ac:spMkLst>
            <pc:docMk/>
            <pc:sldMk cId="1373706002" sldId="264"/>
            <ac:spMk id="2" creationId="{EAD01FC6-B6F1-471A-A7FA-557BA013C358}"/>
          </ac:spMkLst>
        </pc:spChg>
        <pc:spChg chg="del">
          <ac:chgData name="Philippe Baucour" userId="5102170ae7533958" providerId="LiveId" clId="{40F711FF-06EA-48FB-94E5-8AF9239032B0}" dt="2024-09-08T09:11:55.537" v="65" actId="700"/>
          <ac:spMkLst>
            <pc:docMk/>
            <pc:sldMk cId="1373706002" sldId="264"/>
            <ac:spMk id="3" creationId="{7302CFE8-94EC-2491-DAEE-B56CF4BA0089}"/>
          </ac:spMkLst>
        </pc:spChg>
        <pc:spChg chg="add mod ord">
          <ac:chgData name="Philippe Baucour" userId="5102170ae7533958" providerId="LiveId" clId="{40F711FF-06EA-48FB-94E5-8AF9239032B0}" dt="2024-09-11T05:13:09.454" v="693" actId="167"/>
          <ac:spMkLst>
            <pc:docMk/>
            <pc:sldMk cId="1373706002" sldId="264"/>
            <ac:spMk id="3" creationId="{A0D54A11-9FCC-9D7A-C69A-C8AB026CEBF4}"/>
          </ac:spMkLst>
        </pc:spChg>
        <pc:spChg chg="add mod ord">
          <ac:chgData name="Philippe Baucour" userId="5102170ae7533958" providerId="LiveId" clId="{40F711FF-06EA-48FB-94E5-8AF9239032B0}" dt="2024-09-11T05:07:21.326" v="692" actId="20577"/>
          <ac:spMkLst>
            <pc:docMk/>
            <pc:sldMk cId="1373706002" sldId="264"/>
            <ac:spMk id="4" creationId="{EF2A8F15-8E22-7123-9084-834452AB8F63}"/>
          </ac:spMkLst>
        </pc:spChg>
        <pc:spChg chg="add mod ord">
          <ac:chgData name="Philippe Baucour" userId="5102170ae7533958" providerId="LiveId" clId="{40F711FF-06EA-48FB-94E5-8AF9239032B0}" dt="2024-09-11T05:13:16.914" v="695"/>
          <ac:spMkLst>
            <pc:docMk/>
            <pc:sldMk cId="1373706002" sldId="264"/>
            <ac:spMk id="9" creationId="{A05D6E0C-459A-8375-8C2F-EC30F32D46CF}"/>
          </ac:spMkLst>
        </pc:spChg>
        <pc:spChg chg="add del mod">
          <ac:chgData name="Philippe Baucour" userId="5102170ae7533958" providerId="LiveId" clId="{40F711FF-06EA-48FB-94E5-8AF9239032B0}" dt="2024-09-08T09:21:20.753" v="322" actId="478"/>
          <ac:spMkLst>
            <pc:docMk/>
            <pc:sldMk cId="1373706002" sldId="264"/>
            <ac:spMk id="11" creationId="{B0B35840-6598-8A5C-A626-BE922457A29D}"/>
          </ac:spMkLst>
        </pc:spChg>
        <pc:spChg chg="add mod ord">
          <ac:chgData name="Philippe Baucour" userId="5102170ae7533958" providerId="LiveId" clId="{40F711FF-06EA-48FB-94E5-8AF9239032B0}" dt="2024-09-11T05:13:14.178" v="694"/>
          <ac:spMkLst>
            <pc:docMk/>
            <pc:sldMk cId="1373706002" sldId="264"/>
            <ac:spMk id="13" creationId="{3CEDE262-9D4C-7F42-0C0A-790346E96373}"/>
          </ac:spMkLst>
        </pc:spChg>
        <pc:spChg chg="add mod">
          <ac:chgData name="Philippe Baucour" userId="5102170ae7533958" providerId="LiveId" clId="{40F711FF-06EA-48FB-94E5-8AF9239032B0}" dt="2024-09-11T05:03:17.223" v="605" actId="1035"/>
          <ac:spMkLst>
            <pc:docMk/>
            <pc:sldMk cId="1373706002" sldId="264"/>
            <ac:spMk id="14" creationId="{4B2711C6-E93E-A998-96E4-6C08DBC1A816}"/>
          </ac:spMkLst>
        </pc:spChg>
        <pc:spChg chg="add mod">
          <ac:chgData name="Philippe Baucour" userId="5102170ae7533958" providerId="LiveId" clId="{40F711FF-06EA-48FB-94E5-8AF9239032B0}" dt="2024-09-11T05:04:22.936" v="654" actId="1035"/>
          <ac:spMkLst>
            <pc:docMk/>
            <pc:sldMk cId="1373706002" sldId="264"/>
            <ac:spMk id="17" creationId="{25628DB1-D95E-C931-B0CB-1FDE2E4AF51A}"/>
          </ac:spMkLst>
        </pc:spChg>
        <pc:spChg chg="add mod">
          <ac:chgData name="Philippe Baucour" userId="5102170ae7533958" providerId="LiveId" clId="{40F711FF-06EA-48FB-94E5-8AF9239032B0}" dt="2024-09-11T05:03:17.223" v="605" actId="1035"/>
          <ac:spMkLst>
            <pc:docMk/>
            <pc:sldMk cId="1373706002" sldId="264"/>
            <ac:spMk id="18" creationId="{08C4FBDB-8965-E9BE-0584-C82D2C367616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24" creationId="{BADBBA3C-DB58-D898-6824-CCA97D779206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26" creationId="{AAD1B239-CD5F-66C8-5247-38641FC9475E}"/>
          </ac:spMkLst>
        </pc:spChg>
        <pc:spChg chg="add del mod">
          <ac:chgData name="Philippe Baucour" userId="5102170ae7533958" providerId="LiveId" clId="{40F711FF-06EA-48FB-94E5-8AF9239032B0}" dt="2024-09-11T04:59:28.596" v="495" actId="478"/>
          <ac:spMkLst>
            <pc:docMk/>
            <pc:sldMk cId="1373706002" sldId="264"/>
            <ac:spMk id="27" creationId="{0F3C8F11-8C60-8632-E3CC-B3BC9CA83199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29" creationId="{97373761-9646-7E85-1CDF-4DBD1BE2C894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30" creationId="{C775230C-72ED-B11C-2532-67F855A50469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32" creationId="{34BDCDB2-F20B-FD27-E7E3-E43D6DE7388E}"/>
          </ac:spMkLst>
        </pc:spChg>
        <pc:spChg chg="add del mod">
          <ac:chgData name="Philippe Baucour" userId="5102170ae7533958" providerId="LiveId" clId="{40F711FF-06EA-48FB-94E5-8AF9239032B0}" dt="2024-09-11T04:59:28.596" v="495" actId="478"/>
          <ac:spMkLst>
            <pc:docMk/>
            <pc:sldMk cId="1373706002" sldId="264"/>
            <ac:spMk id="34" creationId="{CAFCA1A0-F0BA-9899-5CBF-6E88EDB24470}"/>
          </ac:spMkLst>
        </pc:spChg>
        <pc:spChg chg="add mod ord">
          <ac:chgData name="Philippe Baucour" userId="5102170ae7533958" providerId="LiveId" clId="{40F711FF-06EA-48FB-94E5-8AF9239032B0}" dt="2024-09-11T05:13:19.417" v="696"/>
          <ac:spMkLst>
            <pc:docMk/>
            <pc:sldMk cId="1373706002" sldId="264"/>
            <ac:spMk id="36" creationId="{928554EF-5E4A-CE84-0556-0D865FC42DCB}"/>
          </ac:spMkLst>
        </pc:spChg>
        <pc:cxnChg chg="add mod">
          <ac:chgData name="Philippe Baucour" userId="5102170ae7533958" providerId="LiveId" clId="{40F711FF-06EA-48FB-94E5-8AF9239032B0}" dt="2024-09-11T05:04:03.526" v="617" actId="1037"/>
          <ac:cxnSpMkLst>
            <pc:docMk/>
            <pc:sldMk cId="1373706002" sldId="264"/>
            <ac:cxnSpMk id="2" creationId="{B36EC4F8-62B4-1849-DFFA-DC24000F5CE0}"/>
          </ac:cxnSpMkLst>
        </pc:cxnChg>
        <pc:cxnChg chg="add mod">
          <ac:chgData name="Philippe Baucour" userId="5102170ae7533958" providerId="LiveId" clId="{40F711FF-06EA-48FB-94E5-8AF9239032B0}" dt="2024-09-11T05:05:20.977" v="685" actId="1037"/>
          <ac:cxnSpMkLst>
            <pc:docMk/>
            <pc:sldMk cId="1373706002" sldId="264"/>
            <ac:cxnSpMk id="6" creationId="{D3449578-2B85-6D82-4C71-94229B9D7969}"/>
          </ac:cxnSpMkLst>
        </pc:cxnChg>
        <pc:cxnChg chg="add mod">
          <ac:chgData name="Philippe Baucour" userId="5102170ae7533958" providerId="LiveId" clId="{40F711FF-06EA-48FB-94E5-8AF9239032B0}" dt="2024-09-11T05:03:17.223" v="605" actId="1035"/>
          <ac:cxnSpMkLst>
            <pc:docMk/>
            <pc:sldMk cId="1373706002" sldId="264"/>
            <ac:cxnSpMk id="7" creationId="{E10C21FF-6C4B-E066-FC1C-20401C66BA32}"/>
          </ac:cxnSpMkLst>
        </pc:cxnChg>
        <pc:cxnChg chg="add mod">
          <ac:chgData name="Philippe Baucour" userId="5102170ae7533958" providerId="LiveId" clId="{40F711FF-06EA-48FB-94E5-8AF9239032B0}" dt="2024-09-11T05:04:08.586" v="630" actId="1038"/>
          <ac:cxnSpMkLst>
            <pc:docMk/>
            <pc:sldMk cId="1373706002" sldId="264"/>
            <ac:cxnSpMk id="8" creationId="{53D696E9-A257-E150-14A8-D2D64BF39073}"/>
          </ac:cxnSpMkLst>
        </pc:cxnChg>
        <pc:cxnChg chg="add mod">
          <ac:chgData name="Philippe Baucour" userId="5102170ae7533958" providerId="LiveId" clId="{40F711FF-06EA-48FB-94E5-8AF9239032B0}" dt="2024-09-11T05:03:17.223" v="605" actId="1035"/>
          <ac:cxnSpMkLst>
            <pc:docMk/>
            <pc:sldMk cId="1373706002" sldId="264"/>
            <ac:cxnSpMk id="10" creationId="{1461492B-30E9-14D3-4B67-A7AB21C72095}"/>
          </ac:cxnSpMkLst>
        </pc:cxnChg>
        <pc:cxnChg chg="add mod ord">
          <ac:chgData name="Philippe Baucour" userId="5102170ae7533958" providerId="LiveId" clId="{40F711FF-06EA-48FB-94E5-8AF9239032B0}" dt="2024-09-11T06:19:14.780" v="700" actId="167"/>
          <ac:cxnSpMkLst>
            <pc:docMk/>
            <pc:sldMk cId="1373706002" sldId="264"/>
            <ac:cxnSpMk id="12" creationId="{9DA77857-9345-9C55-EC4E-BC52E4F7EBA1}"/>
          </ac:cxnSpMkLst>
        </pc:cxnChg>
        <pc:cxnChg chg="add mod">
          <ac:chgData name="Philippe Baucour" userId="5102170ae7533958" providerId="LiveId" clId="{40F711FF-06EA-48FB-94E5-8AF9239032B0}" dt="2024-09-11T05:04:13.489" v="631" actId="14100"/>
          <ac:cxnSpMkLst>
            <pc:docMk/>
            <pc:sldMk cId="1373706002" sldId="264"/>
            <ac:cxnSpMk id="16" creationId="{1C501005-199D-04BE-9B33-319FC66165D3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1" creationId="{81523577-FD19-D04F-3F30-57B4E540E5E3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2" creationId="{4BC151CE-11AA-0B7F-6099-435D4C9F4439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3" creationId="{A5668EAF-C4E9-1377-8E78-81FD6D03B64F}"/>
          </ac:cxnSpMkLst>
        </pc:cxnChg>
        <pc:cxnChg chg="add del mod">
          <ac:chgData name="Philippe Baucour" userId="5102170ae7533958" providerId="LiveId" clId="{40F711FF-06EA-48FB-94E5-8AF9239032B0}" dt="2024-09-11T04:59:28.596" v="495" actId="478"/>
          <ac:cxnSpMkLst>
            <pc:docMk/>
            <pc:sldMk cId="1373706002" sldId="264"/>
            <ac:cxnSpMk id="25" creationId="{61B12A27-6F20-C959-CBA6-CD8D504D3F1E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8" creationId="{04A48406-9438-F992-B86A-1B252122AFFD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31" creationId="{8AC3B853-9E2C-2D89-88CA-A5B4D5D7B4B2}"/>
          </ac:cxnSpMkLst>
        </pc:cxnChg>
        <pc:cxnChg chg="add del mod">
          <ac:chgData name="Philippe Baucour" userId="5102170ae7533958" providerId="LiveId" clId="{40F711FF-06EA-48FB-94E5-8AF9239032B0}" dt="2024-09-11T04:59:28.596" v="495" actId="478"/>
          <ac:cxnSpMkLst>
            <pc:docMk/>
            <pc:sldMk cId="1373706002" sldId="264"/>
            <ac:cxnSpMk id="33" creationId="{30E18593-59EB-BDF3-80EA-8C14032AA45A}"/>
          </ac:cxnSpMkLst>
        </pc:cxnChg>
        <pc:cxnChg chg="add mod">
          <ac:chgData name="Philippe Baucour" userId="5102170ae7533958" providerId="LiveId" clId="{40F711FF-06EA-48FB-94E5-8AF9239032B0}" dt="2024-09-11T05:03:17.223" v="605" actId="1035"/>
          <ac:cxnSpMkLst>
            <pc:docMk/>
            <pc:sldMk cId="1373706002" sldId="264"/>
            <ac:cxnSpMk id="35" creationId="{59E07000-C642-A948-9CD6-721F82EE2FA6}"/>
          </ac:cxnSpMkLst>
        </pc:cxnChg>
      </pc:sldChg>
      <pc:sldChg chg="add">
        <pc:chgData name="Philippe Baucour" userId="5102170ae7533958" providerId="LiveId" clId="{40F711FF-06EA-48FB-94E5-8AF9239032B0}" dt="2024-09-11T04:57:36.132" v="468"/>
        <pc:sldMkLst>
          <pc:docMk/>
          <pc:sldMk cId="710411366" sldId="265"/>
        </pc:sldMkLst>
      </pc:sldChg>
      <pc:sldChg chg="addSp delSp modSp new mod modClrScheme chgLayout modNotesTx">
        <pc:chgData name="Philippe Baucour" userId="5102170ae7533958" providerId="LiveId" clId="{40F711FF-06EA-48FB-94E5-8AF9239032B0}" dt="2024-09-15T12:38:00.888" v="1902" actId="6549"/>
        <pc:sldMkLst>
          <pc:docMk/>
          <pc:sldMk cId="3580628546" sldId="266"/>
        </pc:sldMkLst>
        <pc:spChg chg="mod ord">
          <ac:chgData name="Philippe Baucour" userId="5102170ae7533958" providerId="LiveId" clId="{40F711FF-06EA-48FB-94E5-8AF9239032B0}" dt="2024-09-15T12:38:00.888" v="1902" actId="6549"/>
          <ac:spMkLst>
            <pc:docMk/>
            <pc:sldMk cId="3580628546" sldId="266"/>
            <ac:spMk id="2" creationId="{FC7D7D61-5212-F8DF-8A01-7BF2EB86AE7E}"/>
          </ac:spMkLst>
        </pc:spChg>
        <pc:spChg chg="del">
          <ac:chgData name="Philippe Baucour" userId="5102170ae7533958" providerId="LiveId" clId="{40F711FF-06EA-48FB-94E5-8AF9239032B0}" dt="2024-09-15T12:15:22.457" v="1576"/>
          <ac:spMkLst>
            <pc:docMk/>
            <pc:sldMk cId="3580628546" sldId="266"/>
            <ac:spMk id="3" creationId="{7C15B039-8894-3B19-F9B1-1B68ABC08070}"/>
          </ac:spMkLst>
        </pc:spChg>
        <pc:spChg chg="add del mod">
          <ac:chgData name="Philippe Baucour" userId="5102170ae7533958" providerId="LiveId" clId="{40F711FF-06EA-48FB-94E5-8AF9239032B0}" dt="2024-09-15T12:18:41.820" v="1594" actId="700"/>
          <ac:spMkLst>
            <pc:docMk/>
            <pc:sldMk cId="3580628546" sldId="266"/>
            <ac:spMk id="9" creationId="{6F6EB8D2-F104-B419-54E5-348D37DB7F34}"/>
          </ac:spMkLst>
        </pc:spChg>
        <pc:spChg chg="add mod ord">
          <ac:chgData name="Philippe Baucour" userId="5102170ae7533958" providerId="LiveId" clId="{40F711FF-06EA-48FB-94E5-8AF9239032B0}" dt="2024-09-15T12:36:36.249" v="1873" actId="20577"/>
          <ac:spMkLst>
            <pc:docMk/>
            <pc:sldMk cId="3580628546" sldId="266"/>
            <ac:spMk id="12" creationId="{3BF23DB9-20EA-6B31-5964-B4051286AE1C}"/>
          </ac:spMkLst>
        </pc:spChg>
        <pc:picChg chg="add del mod">
          <ac:chgData name="Philippe Baucour" userId="5102170ae7533958" providerId="LiveId" clId="{40F711FF-06EA-48FB-94E5-8AF9239032B0}" dt="2024-09-15T12:17:15.331" v="1589" actId="21"/>
          <ac:picMkLst>
            <pc:docMk/>
            <pc:sldMk cId="3580628546" sldId="266"/>
            <ac:picMk id="5" creationId="{59DAF2EC-5648-77E9-552C-5A4723193AB0}"/>
          </ac:picMkLst>
        </pc:picChg>
        <pc:picChg chg="add mod">
          <ac:chgData name="Philippe Baucour" userId="5102170ae7533958" providerId="LiveId" clId="{40F711FF-06EA-48FB-94E5-8AF9239032B0}" dt="2024-09-15T12:34:59.233" v="1836" actId="1038"/>
          <ac:picMkLst>
            <pc:docMk/>
            <pc:sldMk cId="3580628546" sldId="266"/>
            <ac:picMk id="7" creationId="{27865B6C-4F03-D048-F461-31FC5E107F55}"/>
          </ac:picMkLst>
        </pc:picChg>
        <pc:picChg chg="add del mod">
          <ac:chgData name="Philippe Baucour" userId="5102170ae7533958" providerId="LiveId" clId="{40F711FF-06EA-48FB-94E5-8AF9239032B0}" dt="2024-09-15T12:22:58.298" v="1612" actId="21"/>
          <ac:picMkLst>
            <pc:docMk/>
            <pc:sldMk cId="3580628546" sldId="266"/>
            <ac:picMk id="11" creationId="{44B3A22C-30AF-1092-A41B-E7671122F03F}"/>
          </ac:picMkLst>
        </pc:picChg>
        <pc:picChg chg="add mod">
          <ac:chgData name="Philippe Baucour" userId="5102170ae7533958" providerId="LiveId" clId="{40F711FF-06EA-48FB-94E5-8AF9239032B0}" dt="2024-09-15T12:35:04.083" v="1852" actId="1038"/>
          <ac:picMkLst>
            <pc:docMk/>
            <pc:sldMk cId="3580628546" sldId="266"/>
            <ac:picMk id="14" creationId="{AEF54AAA-07A6-5DD6-5763-917D55F13FCD}"/>
          </ac:picMkLst>
        </pc:picChg>
      </pc:sldChg>
      <pc:sldChg chg="modSp new mod">
        <pc:chgData name="Philippe Baucour" userId="5102170ae7533958" providerId="LiveId" clId="{40F711FF-06EA-48FB-94E5-8AF9239032B0}" dt="2024-09-15T10:42:23.438" v="761" actId="6549"/>
        <pc:sldMkLst>
          <pc:docMk/>
          <pc:sldMk cId="3903331035" sldId="267"/>
        </pc:sldMkLst>
        <pc:spChg chg="mod">
          <ac:chgData name="Philippe Baucour" userId="5102170ae7533958" providerId="LiveId" clId="{40F711FF-06EA-48FB-94E5-8AF9239032B0}" dt="2024-09-15T10:42:23.438" v="761" actId="6549"/>
          <ac:spMkLst>
            <pc:docMk/>
            <pc:sldMk cId="3903331035" sldId="267"/>
            <ac:spMk id="2" creationId="{B4D97055-99E9-D072-BFAC-6A2769619FC4}"/>
          </ac:spMkLst>
        </pc:spChg>
      </pc:sldChg>
      <pc:sldChg chg="addSp modSp new mod">
        <pc:chgData name="Philippe Baucour" userId="5102170ae7533958" providerId="LiveId" clId="{40F711FF-06EA-48FB-94E5-8AF9239032B0}" dt="2024-09-15T12:01:04.173" v="1398" actId="20577"/>
        <pc:sldMkLst>
          <pc:docMk/>
          <pc:sldMk cId="2699701360" sldId="268"/>
        </pc:sldMkLst>
        <pc:spChg chg="mod">
          <ac:chgData name="Philippe Baucour" userId="5102170ae7533958" providerId="LiveId" clId="{40F711FF-06EA-48FB-94E5-8AF9239032B0}" dt="2024-09-15T10:47:41.949" v="902" actId="20577"/>
          <ac:spMkLst>
            <pc:docMk/>
            <pc:sldMk cId="2699701360" sldId="268"/>
            <ac:spMk id="2" creationId="{80E264B2-7E88-C9E0-981F-F9A083C5D9E8}"/>
          </ac:spMkLst>
        </pc:spChg>
        <pc:spChg chg="mod">
          <ac:chgData name="Philippe Baucour" userId="5102170ae7533958" providerId="LiveId" clId="{40F711FF-06EA-48FB-94E5-8AF9239032B0}" dt="2024-09-15T12:01:04.173" v="1398" actId="20577"/>
          <ac:spMkLst>
            <pc:docMk/>
            <pc:sldMk cId="2699701360" sldId="268"/>
            <ac:spMk id="3" creationId="{53098DBF-2DFC-77BE-B0FF-629FEE740045}"/>
          </ac:spMkLst>
        </pc:spChg>
        <pc:picChg chg="add mod">
          <ac:chgData name="Philippe Baucour" userId="5102170ae7533958" providerId="LiveId" clId="{40F711FF-06EA-48FB-94E5-8AF9239032B0}" dt="2024-09-15T10:47:23.535" v="900" actId="1076"/>
          <ac:picMkLst>
            <pc:docMk/>
            <pc:sldMk cId="2699701360" sldId="268"/>
            <ac:picMk id="5" creationId="{2D6ABB88-F757-7A0F-B644-0B6F3238940E}"/>
          </ac:picMkLst>
        </pc:picChg>
      </pc:sldChg>
      <pc:sldChg chg="addSp delSp modSp new mod modClrScheme chgLayout">
        <pc:chgData name="Philippe Baucour" userId="5102170ae7533958" providerId="LiveId" clId="{40F711FF-06EA-48FB-94E5-8AF9239032B0}" dt="2024-09-15T12:12:35.856" v="1575" actId="1076"/>
        <pc:sldMkLst>
          <pc:docMk/>
          <pc:sldMk cId="870064705" sldId="269"/>
        </pc:sldMkLst>
        <pc:spChg chg="mod ord">
          <ac:chgData name="Philippe Baucour" userId="5102170ae7533958" providerId="LiveId" clId="{40F711FF-06EA-48FB-94E5-8AF9239032B0}" dt="2024-09-15T10:48:10.157" v="915" actId="700"/>
          <ac:spMkLst>
            <pc:docMk/>
            <pc:sldMk cId="870064705" sldId="269"/>
            <ac:spMk id="2" creationId="{EE71F234-EA1F-7C6D-6C0D-DF35052DEE0B}"/>
          </ac:spMkLst>
        </pc:spChg>
        <pc:spChg chg="del">
          <ac:chgData name="Philippe Baucour" userId="5102170ae7533958" providerId="LiveId" clId="{40F711FF-06EA-48FB-94E5-8AF9239032B0}" dt="2024-09-15T10:48:10.157" v="915" actId="700"/>
          <ac:spMkLst>
            <pc:docMk/>
            <pc:sldMk cId="870064705" sldId="269"/>
            <ac:spMk id="3" creationId="{8106911F-1F50-B214-689E-58AE8D4B1A76}"/>
          </ac:spMkLst>
        </pc:spChg>
        <pc:spChg chg="add del">
          <ac:chgData name="Philippe Baucour" userId="5102170ae7533958" providerId="LiveId" clId="{40F711FF-06EA-48FB-94E5-8AF9239032B0}" dt="2024-09-15T10:49:16.761" v="917" actId="22"/>
          <ac:spMkLst>
            <pc:docMk/>
            <pc:sldMk cId="870064705" sldId="269"/>
            <ac:spMk id="5" creationId="{FD484D9A-3A56-9A8B-4538-C63D66D8D8C5}"/>
          </ac:spMkLst>
        </pc:spChg>
        <pc:spChg chg="add mod">
          <ac:chgData name="Philippe Baucour" userId="5102170ae7533958" providerId="LiveId" clId="{40F711FF-06EA-48FB-94E5-8AF9239032B0}" dt="2024-09-15T12:06:17.746" v="1510" actId="6549"/>
          <ac:spMkLst>
            <pc:docMk/>
            <pc:sldMk cId="870064705" sldId="269"/>
            <ac:spMk id="12" creationId="{3EDAEE3E-9534-2FE4-E433-C4D06345CDAD}"/>
          </ac:spMkLst>
        </pc:spChg>
        <pc:spChg chg="add mod">
          <ac:chgData name="Philippe Baucour" userId="5102170ae7533958" providerId="LiveId" clId="{40F711FF-06EA-48FB-94E5-8AF9239032B0}" dt="2024-09-15T12:06:04.112" v="1487" actId="20577"/>
          <ac:spMkLst>
            <pc:docMk/>
            <pc:sldMk cId="870064705" sldId="269"/>
            <ac:spMk id="13" creationId="{0A092700-8F20-7FBD-C187-6FF0B6C92193}"/>
          </ac:spMkLst>
        </pc:spChg>
        <pc:spChg chg="add mod">
          <ac:chgData name="Philippe Baucour" userId="5102170ae7533958" providerId="LiveId" clId="{40F711FF-06EA-48FB-94E5-8AF9239032B0}" dt="2024-09-15T12:05:38.022" v="1472" actId="1076"/>
          <ac:spMkLst>
            <pc:docMk/>
            <pc:sldMk cId="870064705" sldId="269"/>
            <ac:spMk id="14" creationId="{87E7EC36-44BF-F058-40E3-3318A742466F}"/>
          </ac:spMkLst>
        </pc:spChg>
        <pc:spChg chg="add mod">
          <ac:chgData name="Philippe Baucour" userId="5102170ae7533958" providerId="LiveId" clId="{40F711FF-06EA-48FB-94E5-8AF9239032B0}" dt="2024-09-15T12:10:11.795" v="1564" actId="1037"/>
          <ac:spMkLst>
            <pc:docMk/>
            <pc:sldMk cId="870064705" sldId="269"/>
            <ac:spMk id="15" creationId="{458D2F9F-204D-5EF0-C7C3-BFF934CE7128}"/>
          </ac:spMkLst>
        </pc:spChg>
        <pc:spChg chg="add mod">
          <ac:chgData name="Philippe Baucour" userId="5102170ae7533958" providerId="LiveId" clId="{40F711FF-06EA-48FB-94E5-8AF9239032B0}" dt="2024-09-15T12:11:08.059" v="1571" actId="1076"/>
          <ac:spMkLst>
            <pc:docMk/>
            <pc:sldMk cId="870064705" sldId="269"/>
            <ac:spMk id="16" creationId="{99637A9F-4875-6B35-2C80-E60F31097D41}"/>
          </ac:spMkLst>
        </pc:spChg>
        <pc:picChg chg="add mod modCrop">
          <ac:chgData name="Philippe Baucour" userId="5102170ae7533958" providerId="LiveId" clId="{40F711FF-06EA-48FB-94E5-8AF9239032B0}" dt="2024-09-15T12:03:23.368" v="1406" actId="1076"/>
          <ac:picMkLst>
            <pc:docMk/>
            <pc:sldMk cId="870064705" sldId="269"/>
            <ac:picMk id="7" creationId="{25090FA8-5DFE-F79C-2E60-CD349F5FDAB1}"/>
          </ac:picMkLst>
        </pc:picChg>
        <pc:picChg chg="add mod">
          <ac:chgData name="Philippe Baucour" userId="5102170ae7533958" providerId="LiveId" clId="{40F711FF-06EA-48FB-94E5-8AF9239032B0}" dt="2024-09-15T12:03:34.856" v="1409" actId="1076"/>
          <ac:picMkLst>
            <pc:docMk/>
            <pc:sldMk cId="870064705" sldId="269"/>
            <ac:picMk id="9" creationId="{3D845B31-CE49-51BC-3AB9-B3DAA408B64A}"/>
          </ac:picMkLst>
        </pc:picChg>
        <pc:picChg chg="add mod">
          <ac:chgData name="Philippe Baucour" userId="5102170ae7533958" providerId="LiveId" clId="{40F711FF-06EA-48FB-94E5-8AF9239032B0}" dt="2024-09-15T12:04:29.981" v="1413" actId="1076"/>
          <ac:picMkLst>
            <pc:docMk/>
            <pc:sldMk cId="870064705" sldId="269"/>
            <ac:picMk id="11" creationId="{DC406100-7C11-6592-7844-15E2C8E9B90F}"/>
          </ac:picMkLst>
        </pc:picChg>
        <pc:picChg chg="add mod">
          <ac:chgData name="Philippe Baucour" userId="5102170ae7533958" providerId="LiveId" clId="{40F711FF-06EA-48FB-94E5-8AF9239032B0}" dt="2024-09-15T12:12:35.856" v="1575" actId="1076"/>
          <ac:picMkLst>
            <pc:docMk/>
            <pc:sldMk cId="870064705" sldId="269"/>
            <ac:picMk id="17" creationId="{5DAEB0F8-1249-B806-9727-91B0CEFD251C}"/>
          </ac:picMkLst>
        </pc:picChg>
        <pc:picChg chg="add mod">
          <ac:chgData name="Philippe Baucour" userId="5102170ae7533958" providerId="LiveId" clId="{40F711FF-06EA-48FB-94E5-8AF9239032B0}" dt="2024-09-15T12:12:29.121" v="1574" actId="1076"/>
          <ac:picMkLst>
            <pc:docMk/>
            <pc:sldMk cId="870064705" sldId="269"/>
            <ac:picMk id="18" creationId="{9F9A45FB-E1CD-C0A9-C031-4112CF122F01}"/>
          </ac:picMkLst>
        </pc:picChg>
        <pc:picChg chg="add mod">
          <ac:chgData name="Philippe Baucour" userId="5102170ae7533958" providerId="LiveId" clId="{40F711FF-06EA-48FB-94E5-8AF9239032B0}" dt="2024-09-15T12:12:23.477" v="1573" actId="1076"/>
          <ac:picMkLst>
            <pc:docMk/>
            <pc:sldMk cId="870064705" sldId="269"/>
            <ac:picMk id="19" creationId="{DCD5BCB3-FECD-0F0C-68ED-78B838DFBE0A}"/>
          </ac:picMkLst>
        </pc:picChg>
      </pc:sldChg>
      <pc:sldChg chg="addSp modSp new mod modNotesTx">
        <pc:chgData name="Philippe Baucour" userId="5102170ae7533958" providerId="LiveId" clId="{40F711FF-06EA-48FB-94E5-8AF9239032B0}" dt="2024-09-15T12:00:10.226" v="1386" actId="1037"/>
        <pc:sldMkLst>
          <pc:docMk/>
          <pc:sldMk cId="4157245695" sldId="270"/>
        </pc:sldMkLst>
        <pc:spChg chg="mod">
          <ac:chgData name="Philippe Baucour" userId="5102170ae7533958" providerId="LiveId" clId="{40F711FF-06EA-48FB-94E5-8AF9239032B0}" dt="2024-09-15T10:55:01.658" v="973" actId="20577"/>
          <ac:spMkLst>
            <pc:docMk/>
            <pc:sldMk cId="4157245695" sldId="270"/>
            <ac:spMk id="2" creationId="{111DB58F-DBEF-971C-6E7F-5E73545B868A}"/>
          </ac:spMkLst>
        </pc:spChg>
        <pc:spChg chg="mod">
          <ac:chgData name="Philippe Baucour" userId="5102170ae7533958" providerId="LiveId" clId="{40F711FF-06EA-48FB-94E5-8AF9239032B0}" dt="2024-09-15T11:53:50.486" v="1168" actId="20577"/>
          <ac:spMkLst>
            <pc:docMk/>
            <pc:sldMk cId="4157245695" sldId="270"/>
            <ac:spMk id="3" creationId="{3E592FDF-3643-E91C-8F24-9D2C34BDDD80}"/>
          </ac:spMkLst>
        </pc:spChg>
        <pc:spChg chg="add mod">
          <ac:chgData name="Philippe Baucour" userId="5102170ae7533958" providerId="LiveId" clId="{40F711FF-06EA-48FB-94E5-8AF9239032B0}" dt="2024-09-15T11:54:25.137" v="1336" actId="1038"/>
          <ac:spMkLst>
            <pc:docMk/>
            <pc:sldMk cId="4157245695" sldId="270"/>
            <ac:spMk id="10" creationId="{6CB5A37B-494E-775E-BDE7-0C04F375E69F}"/>
          </ac:spMkLst>
        </pc:spChg>
        <pc:picChg chg="add mod">
          <ac:chgData name="Philippe Baucour" userId="5102170ae7533958" providerId="LiveId" clId="{40F711FF-06EA-48FB-94E5-8AF9239032B0}" dt="2024-09-15T12:00:10.226" v="1386" actId="1037"/>
          <ac:picMkLst>
            <pc:docMk/>
            <pc:sldMk cId="4157245695" sldId="270"/>
            <ac:picMk id="5" creationId="{CF5491DE-BCC9-7085-74C9-9EF97B3DCD05}"/>
          </ac:picMkLst>
        </pc:picChg>
        <pc:picChg chg="add mod">
          <ac:chgData name="Philippe Baucour" userId="5102170ae7533958" providerId="LiveId" clId="{40F711FF-06EA-48FB-94E5-8AF9239032B0}" dt="2024-09-15T11:54:17.265" v="1261" actId="1038"/>
          <ac:picMkLst>
            <pc:docMk/>
            <pc:sldMk cId="4157245695" sldId="270"/>
            <ac:picMk id="7" creationId="{AAC86818-0C7F-92EC-3533-472B4874AC08}"/>
          </ac:picMkLst>
        </pc:picChg>
        <pc:picChg chg="add mod">
          <ac:chgData name="Philippe Baucour" userId="5102170ae7533958" providerId="LiveId" clId="{40F711FF-06EA-48FB-94E5-8AF9239032B0}" dt="2024-09-15T11:54:11.175" v="1233" actId="1038"/>
          <ac:picMkLst>
            <pc:docMk/>
            <pc:sldMk cId="4157245695" sldId="270"/>
            <ac:picMk id="9" creationId="{780A8172-615B-B4DE-815B-9DCE85BA51AF}"/>
          </ac:picMkLst>
        </pc:picChg>
      </pc:sldChg>
      <pc:sldChg chg="addSp delSp modSp new del mod">
        <pc:chgData name="Philippe Baucour" userId="5102170ae7533958" providerId="LiveId" clId="{40F711FF-06EA-48FB-94E5-8AF9239032B0}" dt="2024-09-15T12:43:12.050" v="1954" actId="47"/>
        <pc:sldMkLst>
          <pc:docMk/>
          <pc:sldMk cId="317899141" sldId="271"/>
        </pc:sldMkLst>
        <pc:picChg chg="add del mod">
          <ac:chgData name="Philippe Baucour" userId="5102170ae7533958" providerId="LiveId" clId="{40F711FF-06EA-48FB-94E5-8AF9239032B0}" dt="2024-09-15T12:38:21.830" v="1905" actId="21"/>
          <ac:picMkLst>
            <pc:docMk/>
            <pc:sldMk cId="317899141" sldId="271"/>
            <ac:picMk id="5" creationId="{59DAF2EC-5648-77E9-552C-5A4723193AB0}"/>
          </ac:picMkLst>
        </pc:picChg>
      </pc:sldChg>
      <pc:sldChg chg="addSp modSp new mod ord modNotesTx">
        <pc:chgData name="Philippe Baucour" userId="5102170ae7533958" providerId="LiveId" clId="{40F711FF-06EA-48FB-94E5-8AF9239032B0}" dt="2024-09-15T12:31:25.249" v="1761" actId="1035"/>
        <pc:sldMkLst>
          <pc:docMk/>
          <pc:sldMk cId="706215125" sldId="272"/>
        </pc:sldMkLst>
        <pc:spChg chg="mod">
          <ac:chgData name="Philippe Baucour" userId="5102170ae7533958" providerId="LiveId" clId="{40F711FF-06EA-48FB-94E5-8AF9239032B0}" dt="2024-09-15T12:21:34.400" v="1602"/>
          <ac:spMkLst>
            <pc:docMk/>
            <pc:sldMk cId="706215125" sldId="272"/>
            <ac:spMk id="2" creationId="{E4746BB8-0AD8-17AF-FDFF-D5E39420DCC3}"/>
          </ac:spMkLst>
        </pc:spChg>
        <pc:spChg chg="add mod">
          <ac:chgData name="Philippe Baucour" userId="5102170ae7533958" providerId="LiveId" clId="{40F711FF-06EA-48FB-94E5-8AF9239032B0}" dt="2024-09-15T12:25:57.650" v="1639" actId="1037"/>
          <ac:spMkLst>
            <pc:docMk/>
            <pc:sldMk cId="706215125" sldId="272"/>
            <ac:spMk id="7" creationId="{6060BC2E-5019-C04F-D81E-2789ECAE25E0}"/>
          </ac:spMkLst>
        </pc:spChg>
        <pc:spChg chg="add mod">
          <ac:chgData name="Philippe Baucour" userId="5102170ae7533958" providerId="LiveId" clId="{40F711FF-06EA-48FB-94E5-8AF9239032B0}" dt="2024-09-15T12:30:11.483" v="1740" actId="20577"/>
          <ac:spMkLst>
            <pc:docMk/>
            <pc:sldMk cId="706215125" sldId="272"/>
            <ac:spMk id="8" creationId="{F9727D45-6A67-A4D5-645D-DC8717284C4E}"/>
          </ac:spMkLst>
        </pc:spChg>
        <pc:picChg chg="add mod">
          <ac:chgData name="Philippe Baucour" userId="5102170ae7533958" providerId="LiveId" clId="{40F711FF-06EA-48FB-94E5-8AF9239032B0}" dt="2024-09-15T12:22:48.748" v="1610" actId="1076"/>
          <ac:picMkLst>
            <pc:docMk/>
            <pc:sldMk cId="706215125" sldId="272"/>
            <ac:picMk id="4" creationId="{553A133D-0173-BB18-F704-971391777E60}"/>
          </ac:picMkLst>
        </pc:picChg>
        <pc:picChg chg="add mod">
          <ac:chgData name="Philippe Baucour" userId="5102170ae7533958" providerId="LiveId" clId="{40F711FF-06EA-48FB-94E5-8AF9239032B0}" dt="2024-09-15T12:22:52.715" v="1611" actId="1076"/>
          <ac:picMkLst>
            <pc:docMk/>
            <pc:sldMk cId="706215125" sldId="272"/>
            <ac:picMk id="6" creationId="{0354AD57-A904-D0BC-7AD9-8D76056E8050}"/>
          </ac:picMkLst>
        </pc:picChg>
        <pc:picChg chg="add mod">
          <ac:chgData name="Philippe Baucour" userId="5102170ae7533958" providerId="LiveId" clId="{40F711FF-06EA-48FB-94E5-8AF9239032B0}" dt="2024-09-15T12:31:25.249" v="1761" actId="1035"/>
          <ac:picMkLst>
            <pc:docMk/>
            <pc:sldMk cId="706215125" sldId="272"/>
            <ac:picMk id="10" creationId="{3BC81B83-FC89-A55D-B0AA-907A25D78F59}"/>
          </ac:picMkLst>
        </pc:picChg>
        <pc:picChg chg="add mod">
          <ac:chgData name="Philippe Baucour" userId="5102170ae7533958" providerId="LiveId" clId="{40F711FF-06EA-48FB-94E5-8AF9239032B0}" dt="2024-09-15T12:23:17.094" v="1614" actId="1076"/>
          <ac:picMkLst>
            <pc:docMk/>
            <pc:sldMk cId="706215125" sldId="272"/>
            <ac:picMk id="11" creationId="{44B3A22C-30AF-1092-A41B-E7671122F03F}"/>
          </ac:picMkLst>
        </pc:picChg>
      </pc:sldChg>
      <pc:sldChg chg="addSp delSp modSp new mod">
        <pc:chgData name="Philippe Baucour" userId="5102170ae7533958" providerId="LiveId" clId="{40F711FF-06EA-48FB-94E5-8AF9239032B0}" dt="2024-09-15T12:41:39.110" v="1952" actId="1076"/>
        <pc:sldMkLst>
          <pc:docMk/>
          <pc:sldMk cId="585511404" sldId="273"/>
        </pc:sldMkLst>
        <pc:spChg chg="mod">
          <ac:chgData name="Philippe Baucour" userId="5102170ae7533958" providerId="LiveId" clId="{40F711FF-06EA-48FB-94E5-8AF9239032B0}" dt="2024-09-15T12:38:13.238" v="1904"/>
          <ac:spMkLst>
            <pc:docMk/>
            <pc:sldMk cId="585511404" sldId="273"/>
            <ac:spMk id="2" creationId="{ACD283A2-235E-3D8D-4CCF-84779E1B1693}"/>
          </ac:spMkLst>
        </pc:spChg>
        <pc:spChg chg="mod">
          <ac:chgData name="Philippe Baucour" userId="5102170ae7533958" providerId="LiveId" clId="{40F711FF-06EA-48FB-94E5-8AF9239032B0}" dt="2024-09-15T12:40:29.927" v="1920"/>
          <ac:spMkLst>
            <pc:docMk/>
            <pc:sldMk cId="585511404" sldId="273"/>
            <ac:spMk id="3" creationId="{8F29940B-4FD0-ABE4-DB5C-9C9331F1A44D}"/>
          </ac:spMkLst>
        </pc:spChg>
        <pc:picChg chg="add mod">
          <ac:chgData name="Philippe Baucour" userId="5102170ae7533958" providerId="LiveId" clId="{40F711FF-06EA-48FB-94E5-8AF9239032B0}" dt="2024-09-15T12:41:29.998" v="1951" actId="1076"/>
          <ac:picMkLst>
            <pc:docMk/>
            <pc:sldMk cId="585511404" sldId="273"/>
            <ac:picMk id="5" creationId="{59DAF2EC-5648-77E9-552C-5A4723193AB0}"/>
          </ac:picMkLst>
        </pc:picChg>
        <pc:picChg chg="add mod">
          <ac:chgData name="Philippe Baucour" userId="5102170ae7533958" providerId="LiveId" clId="{40F711FF-06EA-48FB-94E5-8AF9239032B0}" dt="2024-09-15T12:41:39.110" v="1952" actId="1076"/>
          <ac:picMkLst>
            <pc:docMk/>
            <pc:sldMk cId="585511404" sldId="273"/>
            <ac:picMk id="6" creationId="{1C7ADBB9-4A2B-F296-AA53-6B93BEEBDA66}"/>
          </ac:picMkLst>
        </pc:picChg>
        <pc:picChg chg="add del mod">
          <ac:chgData name="Philippe Baucour" userId="5102170ae7533958" providerId="LiveId" clId="{40F711FF-06EA-48FB-94E5-8AF9239032B0}" dt="2024-09-15T12:41:00.054" v="1924" actId="478"/>
          <ac:picMkLst>
            <pc:docMk/>
            <pc:sldMk cId="585511404" sldId="273"/>
            <ac:picMk id="7" creationId="{61D4C087-E96E-F587-4764-66EEB23DC30F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15/09/2024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use of machine learning algorithms is automated and accessible through a web interface :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Accessibility of the machine learning algorithm construction process in an environment (Containerization via Docker and normalization via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MLFlow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the data returned by the application programming interface (API) incorporating the predictions of the algorithm implemented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Cleanliness of the code (compliance with PEP8 standards in Python)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Practicality of the web interface including the use of the application programming interface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Usefulness of the web interface including the use of the application programming interface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Accessibility of the web interface including the use of the application programming interface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43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When 2 bookings are consecutive with a Time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\Delta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 between them most of the rentals are on time (returns happen before 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`</a:t>
            </a:r>
            <a:r>
              <a:rPr lang="en-US" b="0" dirty="0" err="1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time_delta_with_previous_rental_in_minutes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`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See 270 vs 1245</a:t>
            </a:r>
          </a:p>
          <a:p>
            <a:endParaRPr lang="en-US" b="0" dirty="0">
              <a:solidFill>
                <a:srgbClr val="6796E6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When there is no Time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\Delta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 (no previous driver) most of the returns are late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See 8602 vs 6228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223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Q2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We consider as problematic the following kind of returns 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Cars returned after Checkout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Because the owner of the car can't use it  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Cars returned after Time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\Delta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Because the next driver can't get the car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The number of bookings which are canceled because the previous driver is late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063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R² : measures the proportion of variance explained by the model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It is used to judge how close the predictions are to the actual values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An R² close to 1 means that the model explains 100% of data variability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endParaRPr lang="en-US" b="0" dirty="0">
              <a:solidFill>
                <a:srgbClr val="6A9955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MSE (Mean Squared Error): penalizes larger errors, which can be useful for detecting inaccurate extreme predictions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MAE (Mean Absolute Error): measures the mean absolute error, giving a simpler, more intuitive idea of the errors committed by the model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R² train vs. R² test: Compare these two values to check whether your model is overfitting.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A large difference between R² train and R² test may indicate overfitting.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MSE and MAE: These metrics give you an idea of the magnitude of errors.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If MSE is much larger than MAE, this may indicate the presence of outliers with a strong impact on the error.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A good model will have a high test R², close to the train R², and relatively low errors (MSE/MAE)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If these errors are low on the test set, this indicates a good ability to generalize.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968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EDA                     	: The recipe</a:t>
            </a:r>
          </a:p>
          <a:p>
            <a:r>
              <a:rPr lang="en-US" dirty="0"/>
              <a:t>Features Engineering	: The secret sauce</a:t>
            </a:r>
          </a:p>
          <a:p>
            <a:r>
              <a:rPr lang="en-US" dirty="0"/>
              <a:t>Baseline model          	: The first taste</a:t>
            </a:r>
          </a:p>
          <a:p>
            <a:r>
              <a:rPr lang="en-US" dirty="0"/>
              <a:t>Interpreting results    	: The tasting notes</a:t>
            </a:r>
          </a:p>
          <a:p>
            <a:endParaRPr lang="en-US" dirty="0"/>
          </a:p>
          <a:p>
            <a:r>
              <a:rPr lang="en-US" dirty="0"/>
              <a:t>Don't mess with EDA     	: Never!</a:t>
            </a:r>
          </a:p>
          <a:p>
            <a:r>
              <a:rPr lang="en-US" dirty="0"/>
              <a:t>Feature engineering	: Smart!</a:t>
            </a:r>
          </a:p>
          <a:p>
            <a:r>
              <a:rPr lang="en-US" dirty="0"/>
              <a:t>Get a baseline model    	: Fast!</a:t>
            </a:r>
          </a:p>
          <a:p>
            <a:r>
              <a:rPr lang="en-US" dirty="0"/>
              <a:t>Results analysis        	: Always! 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81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15/09/2024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15/09/2024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15/09/2024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15/09/2024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15/09/2024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15/09/2024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15/09/2024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i-getaround-4ece015745ea.herokuapp.com/" TargetMode="External"/><Relationship Id="rId5" Type="http://schemas.openxmlformats.org/officeDocument/2006/relationships/hyperlink" Target="https://github.com/40tude/fullstack_mars_2024_3/tree/main/08_deployment/99_Project_getaround" TargetMode="External"/><Relationship Id="rId4" Type="http://schemas.openxmlformats.org/officeDocument/2006/relationships/hyperlink" Target="https://app.jedha.co/course/project-deployment-ft/getaround-analysis-f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pi-getaround-4ece015745ea.herokuapp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getaround</a:t>
            </a:r>
            <a:r>
              <a:rPr lang="fr-FR" dirty="0"/>
              <a:t>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7"/>
            <a:ext cx="11740896" cy="2133599"/>
          </a:xfrm>
        </p:spPr>
        <p:txBody>
          <a:bodyPr>
            <a:normAutofit/>
          </a:bodyPr>
          <a:lstStyle/>
          <a:p>
            <a:pPr algn="l">
              <a:tabLst>
                <a:tab pos="982663" algn="l"/>
              </a:tabLst>
            </a:pPr>
            <a:r>
              <a:rPr lang="fr-FR" sz="1400" dirty="0" err="1"/>
              <a:t>author</a:t>
            </a:r>
            <a:r>
              <a:rPr lang="fr-FR" sz="1400" dirty="0"/>
              <a:t> :	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>
              <a:tabLst>
                <a:tab pos="982663" algn="l"/>
              </a:tabLst>
            </a:pPr>
            <a:r>
              <a:rPr lang="fr-FR" sz="1400" dirty="0" err="1"/>
              <a:t>specs</a:t>
            </a:r>
            <a:r>
              <a:rPr lang="fr-FR" sz="1400" dirty="0"/>
              <a:t>  :	</a:t>
            </a:r>
            <a:r>
              <a:rPr lang="fr-FR" sz="1400" dirty="0">
                <a:solidFill>
                  <a:srgbClr val="FFFFFF"/>
                </a:solidFill>
                <a:effectLst/>
                <a:latin typeface="Courier New" panose="02070309020205020404" pitchFamily="49" charset="0"/>
                <a:hlinkClick r:id="rId4"/>
              </a:rPr>
              <a:t>https://app.jedha.co/course/project-deployment-ft/getaround-analysis-ft</a:t>
            </a:r>
            <a:endParaRPr lang="fr-FR" sz="1400" dirty="0"/>
          </a:p>
          <a:p>
            <a:pPr algn="l">
              <a:tabLst>
                <a:tab pos="982663" algn="l"/>
              </a:tabLst>
            </a:pPr>
            <a:r>
              <a:rPr lang="fr-FR" sz="1400" dirty="0"/>
              <a:t>files  :	</a:t>
            </a:r>
            <a:r>
              <a:rPr lang="fr-FR" sz="1400" dirty="0">
                <a:hlinkClick r:id="rId5"/>
              </a:rPr>
              <a:t>https://github.com/40tude/fullstack_mars_2024_3/tree/main/08_deployment/99_Project_getaround</a:t>
            </a:r>
            <a:br>
              <a:rPr lang="fr-FR" sz="1400" dirty="0"/>
            </a:br>
            <a:r>
              <a:rPr lang="fr-FR" sz="1400" dirty="0"/>
              <a:t>	</a:t>
            </a:r>
            <a:r>
              <a:rPr lang="fr-FR" sz="1400" dirty="0">
                <a:hlinkClick r:id="rId6"/>
              </a:rPr>
              <a:t>https://api-getaround-4ece015745ea.herokuapp.com/</a:t>
            </a:r>
            <a:endParaRPr lang="fr-FR" sz="1400" dirty="0"/>
          </a:p>
          <a:p>
            <a:pPr algn="l">
              <a:tabLst>
                <a:tab pos="982663" algn="l"/>
              </a:tabLst>
            </a:pPr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A77857-9345-9C55-EC4E-BC52E4F7EBA1}"/>
              </a:ext>
            </a:extLst>
          </p:cNvPr>
          <p:cNvCxnSpPr>
            <a:cxnSpLocks/>
          </p:cNvCxnSpPr>
          <p:nvPr/>
        </p:nvCxnSpPr>
        <p:spPr>
          <a:xfrm>
            <a:off x="5946036" y="3402426"/>
            <a:ext cx="0" cy="82345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928554EF-5E4A-CE84-0556-0D865FC42DCB}"/>
              </a:ext>
            </a:extLst>
          </p:cNvPr>
          <p:cNvSpPr txBox="1"/>
          <p:nvPr/>
        </p:nvSpPr>
        <p:spPr>
          <a:xfrm>
            <a:off x="6812826" y="4558188"/>
            <a:ext cx="167225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Late Return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05D6E0C-459A-8375-8C2F-EC30F32D46CF}"/>
              </a:ext>
            </a:extLst>
          </p:cNvPr>
          <p:cNvSpPr txBox="1"/>
          <p:nvPr/>
        </p:nvSpPr>
        <p:spPr>
          <a:xfrm>
            <a:off x="4251232" y="4558188"/>
            <a:ext cx="167225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on time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EDE262-9D4C-7F42-0C0A-790346E96373}"/>
              </a:ext>
            </a:extLst>
          </p:cNvPr>
          <p:cNvSpPr txBox="1"/>
          <p:nvPr/>
        </p:nvSpPr>
        <p:spPr>
          <a:xfrm>
            <a:off x="4872561" y="1963129"/>
            <a:ext cx="185820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Late Return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0D54A11-9FCC-9D7A-C69A-C8AB026CEBF4}"/>
              </a:ext>
            </a:extLst>
          </p:cNvPr>
          <p:cNvSpPr txBox="1"/>
          <p:nvPr/>
        </p:nvSpPr>
        <p:spPr>
          <a:xfrm>
            <a:off x="2553375" y="1957222"/>
            <a:ext cx="185820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on time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F2A8F15-8E22-7123-9084-834452AB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 </a:t>
            </a:r>
            <a:r>
              <a:rPr lang="fr-FR" dirty="0" err="1"/>
              <a:t>Theshold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3449578-2B85-6D82-4C71-94229B9D7969}"/>
              </a:ext>
            </a:extLst>
          </p:cNvPr>
          <p:cNvCxnSpPr>
            <a:cxnSpLocks/>
          </p:cNvCxnSpPr>
          <p:nvPr/>
        </p:nvCxnSpPr>
        <p:spPr>
          <a:xfrm>
            <a:off x="1820253" y="3402426"/>
            <a:ext cx="7560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3D696E9-A257-E150-14A8-D2D64BF39073}"/>
              </a:ext>
            </a:extLst>
          </p:cNvPr>
          <p:cNvCxnSpPr/>
          <p:nvPr/>
        </p:nvCxnSpPr>
        <p:spPr>
          <a:xfrm>
            <a:off x="4983687" y="2191022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461492B-30E9-14D3-4B67-A7AB21C72095}"/>
              </a:ext>
            </a:extLst>
          </p:cNvPr>
          <p:cNvCxnSpPr/>
          <p:nvPr/>
        </p:nvCxnSpPr>
        <p:spPr>
          <a:xfrm>
            <a:off x="3789576" y="2642173"/>
            <a:ext cx="0" cy="15837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4B2711C6-E93E-A998-96E4-6C08DBC1A816}"/>
              </a:ext>
            </a:extLst>
          </p:cNvPr>
          <p:cNvSpPr txBox="1"/>
          <p:nvPr/>
        </p:nvSpPr>
        <p:spPr>
          <a:xfrm>
            <a:off x="5570220" y="426826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Time ∆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C501005-199D-04BE-9B33-319FC66165D3}"/>
              </a:ext>
            </a:extLst>
          </p:cNvPr>
          <p:cNvCxnSpPr>
            <a:cxnSpLocks/>
          </p:cNvCxnSpPr>
          <p:nvPr/>
        </p:nvCxnSpPr>
        <p:spPr>
          <a:xfrm>
            <a:off x="3924300" y="2844300"/>
            <a:ext cx="9482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5628DB1-D95E-C931-B0CB-1FDE2E4AF51A}"/>
              </a:ext>
            </a:extLst>
          </p:cNvPr>
          <p:cNvSpPr txBox="1"/>
          <p:nvPr/>
        </p:nvSpPr>
        <p:spPr>
          <a:xfrm>
            <a:off x="4080611" y="2624863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8C4FBDB-8965-E9BE-0584-C82D2C367616}"/>
              </a:ext>
            </a:extLst>
          </p:cNvPr>
          <p:cNvSpPr txBox="1"/>
          <p:nvPr/>
        </p:nvSpPr>
        <p:spPr>
          <a:xfrm>
            <a:off x="3311334" y="426826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9E07000-C642-A948-9CD6-721F82EE2FA6}"/>
              </a:ext>
            </a:extLst>
          </p:cNvPr>
          <p:cNvCxnSpPr>
            <a:cxnSpLocks/>
          </p:cNvCxnSpPr>
          <p:nvPr/>
        </p:nvCxnSpPr>
        <p:spPr>
          <a:xfrm flipV="1">
            <a:off x="6930048" y="3490476"/>
            <a:ext cx="0" cy="127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B36EC4F8-62B4-1849-DFFA-DC24000F5CE0}"/>
              </a:ext>
            </a:extLst>
          </p:cNvPr>
          <p:cNvCxnSpPr/>
          <p:nvPr/>
        </p:nvCxnSpPr>
        <p:spPr>
          <a:xfrm>
            <a:off x="2658405" y="2185115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10C21FF-6C4B-E066-FC1C-20401C66BA32}"/>
              </a:ext>
            </a:extLst>
          </p:cNvPr>
          <p:cNvCxnSpPr>
            <a:cxnSpLocks/>
          </p:cNvCxnSpPr>
          <p:nvPr/>
        </p:nvCxnSpPr>
        <p:spPr>
          <a:xfrm flipV="1">
            <a:off x="4368454" y="3490476"/>
            <a:ext cx="0" cy="1273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70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F2A8F15-8E22-7123-9084-834452AB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Theshold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3449578-2B85-6D82-4C71-94229B9D7969}"/>
              </a:ext>
            </a:extLst>
          </p:cNvPr>
          <p:cNvCxnSpPr>
            <a:cxnSpLocks/>
          </p:cNvCxnSpPr>
          <p:nvPr/>
        </p:nvCxnSpPr>
        <p:spPr>
          <a:xfrm>
            <a:off x="3002280" y="1960206"/>
            <a:ext cx="80078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3D696E9-A257-E150-14A8-D2D64BF39073}"/>
              </a:ext>
            </a:extLst>
          </p:cNvPr>
          <p:cNvCxnSpPr/>
          <p:nvPr/>
        </p:nvCxnSpPr>
        <p:spPr>
          <a:xfrm>
            <a:off x="4753230" y="748802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461492B-30E9-14D3-4B67-A7AB21C72095}"/>
              </a:ext>
            </a:extLst>
          </p:cNvPr>
          <p:cNvCxnSpPr/>
          <p:nvPr/>
        </p:nvCxnSpPr>
        <p:spPr>
          <a:xfrm>
            <a:off x="3789576" y="1199953"/>
            <a:ext cx="0" cy="15837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A77857-9345-9C55-EC4E-BC52E4F7EBA1}"/>
              </a:ext>
            </a:extLst>
          </p:cNvPr>
          <p:cNvCxnSpPr/>
          <p:nvPr/>
        </p:nvCxnSpPr>
        <p:spPr>
          <a:xfrm>
            <a:off x="5549796" y="1199953"/>
            <a:ext cx="0" cy="158370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3CEDE262-9D4C-7F42-0C0A-790346E96373}"/>
              </a:ext>
            </a:extLst>
          </p:cNvPr>
          <p:cNvSpPr txBox="1"/>
          <p:nvPr/>
        </p:nvSpPr>
        <p:spPr>
          <a:xfrm>
            <a:off x="4648200" y="52090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Late Return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No previous driver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2711C6-E93E-A998-96E4-6C08DBC1A816}"/>
              </a:ext>
            </a:extLst>
          </p:cNvPr>
          <p:cNvSpPr txBox="1"/>
          <p:nvPr/>
        </p:nvSpPr>
        <p:spPr>
          <a:xfrm>
            <a:off x="5173980" y="282604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Time ∆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C501005-199D-04BE-9B33-319FC66165D3}"/>
              </a:ext>
            </a:extLst>
          </p:cNvPr>
          <p:cNvCxnSpPr>
            <a:cxnSpLocks/>
          </p:cNvCxnSpPr>
          <p:nvPr/>
        </p:nvCxnSpPr>
        <p:spPr>
          <a:xfrm>
            <a:off x="3924300" y="1402080"/>
            <a:ext cx="723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5628DB1-D95E-C931-B0CB-1FDE2E4AF51A}"/>
              </a:ext>
            </a:extLst>
          </p:cNvPr>
          <p:cNvSpPr txBox="1"/>
          <p:nvPr/>
        </p:nvSpPr>
        <p:spPr>
          <a:xfrm>
            <a:off x="3969101" y="1071133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8C4FBDB-8965-E9BE-0584-C82D2C367616}"/>
              </a:ext>
            </a:extLst>
          </p:cNvPr>
          <p:cNvSpPr txBox="1"/>
          <p:nvPr/>
        </p:nvSpPr>
        <p:spPr>
          <a:xfrm>
            <a:off x="3311334" y="28260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1523577-FD19-D04F-3F30-57B4E540E5E3}"/>
              </a:ext>
            </a:extLst>
          </p:cNvPr>
          <p:cNvCxnSpPr>
            <a:cxnSpLocks/>
          </p:cNvCxnSpPr>
          <p:nvPr/>
        </p:nvCxnSpPr>
        <p:spPr>
          <a:xfrm>
            <a:off x="2966376" y="4947217"/>
            <a:ext cx="80078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BC151CE-11AA-0B7F-6099-435D4C9F4439}"/>
              </a:ext>
            </a:extLst>
          </p:cNvPr>
          <p:cNvCxnSpPr/>
          <p:nvPr/>
        </p:nvCxnSpPr>
        <p:spPr>
          <a:xfrm>
            <a:off x="4717326" y="3735813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A5668EAF-C4E9-1377-8E78-81FD6D03B64F}"/>
              </a:ext>
            </a:extLst>
          </p:cNvPr>
          <p:cNvCxnSpPr/>
          <p:nvPr/>
        </p:nvCxnSpPr>
        <p:spPr>
          <a:xfrm>
            <a:off x="3753672" y="4186964"/>
            <a:ext cx="0" cy="15837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DBBA3C-DB58-D898-6824-CCA97D779206}"/>
              </a:ext>
            </a:extLst>
          </p:cNvPr>
          <p:cNvSpPr/>
          <p:nvPr/>
        </p:nvSpPr>
        <p:spPr>
          <a:xfrm>
            <a:off x="3800244" y="4981480"/>
            <a:ext cx="2686639" cy="339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1B12A27-6F20-C959-CBA6-CD8D504D3F1E}"/>
              </a:ext>
            </a:extLst>
          </p:cNvPr>
          <p:cNvCxnSpPr/>
          <p:nvPr/>
        </p:nvCxnSpPr>
        <p:spPr>
          <a:xfrm>
            <a:off x="960180" y="3909965"/>
            <a:ext cx="0" cy="158370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AAD1B239-CD5F-66C8-5247-38641FC9475E}"/>
              </a:ext>
            </a:extLst>
          </p:cNvPr>
          <p:cNvSpPr txBox="1"/>
          <p:nvPr/>
        </p:nvSpPr>
        <p:spPr>
          <a:xfrm>
            <a:off x="4612296" y="350792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F3C8F11-8C60-8632-E3CC-B3BC9CA83199}"/>
              </a:ext>
            </a:extLst>
          </p:cNvPr>
          <p:cNvSpPr txBox="1"/>
          <p:nvPr/>
        </p:nvSpPr>
        <p:spPr>
          <a:xfrm>
            <a:off x="584364" y="553606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Time ∆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4A48406-9438-F992-B86A-1B252122AFFD}"/>
              </a:ext>
            </a:extLst>
          </p:cNvPr>
          <p:cNvCxnSpPr>
            <a:cxnSpLocks/>
          </p:cNvCxnSpPr>
          <p:nvPr/>
        </p:nvCxnSpPr>
        <p:spPr>
          <a:xfrm>
            <a:off x="3888396" y="4389091"/>
            <a:ext cx="723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97373761-9646-7E85-1CDF-4DBD1BE2C894}"/>
              </a:ext>
            </a:extLst>
          </p:cNvPr>
          <p:cNvSpPr txBox="1"/>
          <p:nvPr/>
        </p:nvSpPr>
        <p:spPr>
          <a:xfrm>
            <a:off x="3933197" y="405814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775230C-72ED-B11C-2532-67F855A50469}"/>
              </a:ext>
            </a:extLst>
          </p:cNvPr>
          <p:cNvSpPr txBox="1"/>
          <p:nvPr/>
        </p:nvSpPr>
        <p:spPr>
          <a:xfrm>
            <a:off x="3275430" y="581305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AC3B853-9E2C-2D89-88CA-A5B4D5D7B4B2}"/>
              </a:ext>
            </a:extLst>
          </p:cNvPr>
          <p:cNvCxnSpPr/>
          <p:nvPr/>
        </p:nvCxnSpPr>
        <p:spPr>
          <a:xfrm>
            <a:off x="6995706" y="3751194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BDCDB2-F20B-FD27-E7E3-E43D6DE7388E}"/>
              </a:ext>
            </a:extLst>
          </p:cNvPr>
          <p:cNvSpPr txBox="1"/>
          <p:nvPr/>
        </p:nvSpPr>
        <p:spPr>
          <a:xfrm>
            <a:off x="6890676" y="352330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0E18593-59EB-BDF3-80EA-8C14032AA45A}"/>
              </a:ext>
            </a:extLst>
          </p:cNvPr>
          <p:cNvCxnSpPr/>
          <p:nvPr/>
        </p:nvCxnSpPr>
        <p:spPr>
          <a:xfrm>
            <a:off x="345829" y="3417357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AFCA1A0-F0BA-9899-5CBF-6E88EDB24470}"/>
              </a:ext>
            </a:extLst>
          </p:cNvPr>
          <p:cNvSpPr txBox="1"/>
          <p:nvPr/>
        </p:nvSpPr>
        <p:spPr>
          <a:xfrm>
            <a:off x="240799" y="318946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9E07000-C642-A948-9CD6-721F82EE2FA6}"/>
              </a:ext>
            </a:extLst>
          </p:cNvPr>
          <p:cNvCxnSpPr/>
          <p:nvPr/>
        </p:nvCxnSpPr>
        <p:spPr>
          <a:xfrm>
            <a:off x="7100736" y="748802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928554EF-5E4A-CE84-0556-0D865FC42DCB}"/>
              </a:ext>
            </a:extLst>
          </p:cNvPr>
          <p:cNvSpPr txBox="1"/>
          <p:nvPr/>
        </p:nvSpPr>
        <p:spPr>
          <a:xfrm>
            <a:off x="6995706" y="520909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Late Return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Previous driver</a:t>
            </a:r>
          </a:p>
        </p:txBody>
      </p:sp>
    </p:spTree>
    <p:extLst>
      <p:ext uri="{BB962C8B-B14F-4D97-AF65-F5344CB8AC3E}">
        <p14:creationId xmlns:p14="http://schemas.microsoft.com/office/powerpoint/2010/main" val="71041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46BB8-0AD8-17AF-FDFF-D5E3942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EDA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3A133D-0173-BB18-F704-971391777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35380"/>
            <a:ext cx="2219496" cy="2223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54AD57-A904-D0BC-7AD9-8D76056E8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870" y="1135379"/>
            <a:ext cx="2219496" cy="2223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4B3A22C-30AF-1092-A41B-E7671122F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946" y="1135379"/>
            <a:ext cx="6582694" cy="26292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0BC2E-5019-C04F-D81E-2789ECAE25E0}"/>
              </a:ext>
            </a:extLst>
          </p:cNvPr>
          <p:cNvSpPr/>
          <p:nvPr/>
        </p:nvSpPr>
        <p:spPr>
          <a:xfrm>
            <a:off x="6444614" y="2996565"/>
            <a:ext cx="573405" cy="323850"/>
          </a:xfrm>
          <a:prstGeom prst="rect">
            <a:avLst/>
          </a:prstGeom>
          <a:solidFill>
            <a:srgbClr val="C0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9727D45-6A67-A4D5-645D-DC8717284C4E}"/>
              </a:ext>
            </a:extLst>
          </p:cNvPr>
          <p:cNvSpPr txBox="1"/>
          <p:nvPr/>
        </p:nvSpPr>
        <p:spPr>
          <a:xfrm>
            <a:off x="8179203" y="3793553"/>
            <a:ext cx="3799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time ∆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NOT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(270 vs 1_245)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BC81B83-FC89-A55D-B0AA-907A25D78F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3505199"/>
            <a:ext cx="4903006" cy="3190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621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D7D61-5212-F8DF-8A01-7BF2EB86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– </a:t>
            </a:r>
            <a:r>
              <a:rPr lang="fr-FR" dirty="0" err="1"/>
              <a:t>Answering</a:t>
            </a:r>
            <a:r>
              <a:rPr lang="fr-FR" dirty="0"/>
              <a:t> questions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3BF23DB9-20EA-6B31-5964-B4051286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often are drivers late for the next check-in?</a:t>
            </a:r>
          </a:p>
          <a:p>
            <a:pPr lvl="1"/>
            <a:r>
              <a:rPr lang="en-US" dirty="0"/>
              <a:t>55%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How does it impact the next driver?</a:t>
            </a:r>
          </a:p>
          <a:p>
            <a:pPr lvl="1"/>
            <a:r>
              <a:rPr lang="en-US" dirty="0"/>
              <a:t>50% of</a:t>
            </a:r>
          </a:p>
          <a:p>
            <a:endParaRPr lang="fr-FR" dirty="0"/>
          </a:p>
        </p:txBody>
      </p:sp>
      <p:pic>
        <p:nvPicPr>
          <p:cNvPr id="7" name="Image 6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27865B6C-4F03-D048-F461-31FC5E107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60" y="1692594"/>
            <a:ext cx="4891095" cy="20648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EF54AAA-07A6-5DD6-5763-917D55F13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063" y="1692593"/>
            <a:ext cx="3550928" cy="20648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062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283A2-235E-3D8D-4CCF-84779E1B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– </a:t>
            </a:r>
            <a:r>
              <a:rPr lang="fr-FR" dirty="0" err="1"/>
              <a:t>Answering</a:t>
            </a:r>
            <a:r>
              <a:rPr lang="fr-FR" dirty="0"/>
              <a:t>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9940B-4FD0-ABE4-DB5C-9C9331F1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rentals would be affected by the feature depending on the threshold and scope we choose?</a:t>
            </a:r>
            <a:endParaRPr lang="fr-FR" dirty="0"/>
          </a:p>
        </p:txBody>
      </p:sp>
      <p:pic>
        <p:nvPicPr>
          <p:cNvPr id="5" name="Espace réservé du contenu 4" descr="Une image contenant lign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59DAF2EC-5648-77E9-552C-5A4723193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198951"/>
            <a:ext cx="5558319" cy="17728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C7ADBB9-4A2B-F296-AA53-6B93BEEBD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784" y="2198951"/>
            <a:ext cx="4943856" cy="32012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51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97055-99E9-D072-BFAC-6A276961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Dashboard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8C99FE-9161-B94A-54A3-536554EA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33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DB58F-DBEF-971C-6E7F-5E73545B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Pricing EDA &amp;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592FDF-3643-E91C-8F24-9D2C34BDD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keep</a:t>
            </a:r>
            <a:r>
              <a:rPr lang="fr-FR" dirty="0"/>
              <a:t> the outliers</a:t>
            </a:r>
          </a:p>
          <a:p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baseline</a:t>
            </a:r>
            <a:r>
              <a:rPr lang="fr-FR" dirty="0"/>
              <a:t> model</a:t>
            </a:r>
          </a:p>
          <a:p>
            <a:r>
              <a:rPr lang="fr-FR" dirty="0" err="1"/>
              <a:t>XGBoost</a:t>
            </a:r>
            <a:r>
              <a:rPr lang="fr-FR" dirty="0"/>
              <a:t> model</a:t>
            </a:r>
          </a:p>
          <a:p>
            <a:r>
              <a:rPr lang="fr-FR" dirty="0"/>
              <a:t>The pipeline and the model</a:t>
            </a:r>
            <a:br>
              <a:rPr lang="fr-FR" dirty="0"/>
            </a:br>
            <a:r>
              <a:rPr lang="fr-FR" dirty="0"/>
              <a:t>are </a:t>
            </a:r>
            <a:r>
              <a:rPr lang="fr-FR" dirty="0" err="1"/>
              <a:t>saved</a:t>
            </a:r>
            <a:r>
              <a:rPr lang="fr-FR" dirty="0"/>
              <a:t> as .</a:t>
            </a:r>
            <a:r>
              <a:rPr lang="fr-FR" dirty="0" err="1"/>
              <a:t>pkl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5491DE-BCC9-7085-74C9-9EF97B3DC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182" y="4871856"/>
            <a:ext cx="5144218" cy="1305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AC86818-0C7F-92EC-3533-472B4874A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279" y="975202"/>
            <a:ext cx="3157538" cy="2909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80A8172-615B-B4DE-815B-9DCE85BA5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767" y="975202"/>
            <a:ext cx="4471617" cy="2909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CB5A37B-494E-775E-BDE7-0C04F375E69F}"/>
              </a:ext>
            </a:extLst>
          </p:cNvPr>
          <p:cNvSpPr txBox="1"/>
          <p:nvPr/>
        </p:nvSpPr>
        <p:spPr>
          <a:xfrm>
            <a:off x="9327249" y="3885090"/>
            <a:ext cx="21002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brands cover 80% of the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endParaRPr lang="fr-FR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24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E264B2-7E88-C9E0-981F-F9A083C5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Pricing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98DBF-2DFC-77BE-B0FF-629FEE740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API </a:t>
            </a:r>
            <a:r>
              <a:rPr lang="fr-FR" dirty="0" err="1"/>
              <a:t>works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Locally</a:t>
            </a:r>
            <a:r>
              <a:rPr lang="fr-FR" dirty="0"/>
              <a:t> (python ./api_getaround.py)</a:t>
            </a:r>
          </a:p>
          <a:p>
            <a:pPr lvl="1"/>
            <a:r>
              <a:rPr lang="fr-FR" dirty="0" err="1"/>
              <a:t>Locally</a:t>
            </a:r>
            <a:r>
              <a:rPr lang="fr-FR" dirty="0"/>
              <a:t> in Docker</a:t>
            </a:r>
          </a:p>
          <a:p>
            <a:pPr lvl="1"/>
            <a:r>
              <a:rPr lang="fr-FR" dirty="0"/>
              <a:t>Online : </a:t>
            </a:r>
            <a:r>
              <a:rPr lang="fr-FR" dirty="0">
                <a:hlinkClick r:id="rId2"/>
              </a:rPr>
              <a:t>https://api-getaround-4ece015745ea.herokuapp.com/</a:t>
            </a:r>
            <a:endParaRPr lang="fr-FR" dirty="0"/>
          </a:p>
          <a:p>
            <a:pPr lvl="1"/>
            <a:r>
              <a:rPr lang="fr-FR" dirty="0"/>
              <a:t>3 </a:t>
            </a:r>
            <a:r>
              <a:rPr lang="fr-FR" dirty="0" err="1"/>
              <a:t>endpoints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/</a:t>
            </a:r>
          </a:p>
          <a:p>
            <a:pPr lvl="2"/>
            <a:r>
              <a:rPr lang="fr-FR" dirty="0"/>
              <a:t>/docs</a:t>
            </a:r>
          </a:p>
          <a:p>
            <a:pPr lvl="2"/>
            <a:r>
              <a:rPr lang="fr-FR" dirty="0"/>
              <a:t>/</a:t>
            </a:r>
            <a:r>
              <a:rPr lang="fr-FR" dirty="0" err="1"/>
              <a:t>predict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6ABB88-F757-7A0F-B644-0B6F32389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834" y="3429000"/>
            <a:ext cx="8094941" cy="24809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970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1F234-EA1F-7C6D-6C0D-DF35052D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Pricing API</a:t>
            </a:r>
          </a:p>
        </p:txBody>
      </p:sp>
      <p:pic>
        <p:nvPicPr>
          <p:cNvPr id="7" name="Image 6" descr="Une image contenant texte, logiciel, capture d’écran&#10;&#10;Description générée automatiquement">
            <a:extLst>
              <a:ext uri="{FF2B5EF4-FFF2-40B4-BE49-F238E27FC236}">
                <a16:creationId xmlns:a16="http://schemas.microsoft.com/office/drawing/2014/main" id="{25090FA8-5DFE-F79C-2E60-CD349F5FD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25"/>
          <a:stretch/>
        </p:blipFill>
        <p:spPr>
          <a:xfrm>
            <a:off x="5151863" y="4265284"/>
            <a:ext cx="6462503" cy="23806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 descr="Une image contenant texte, Appareils électroniques, capture d’écran, logiciel&#10;&#10;Description générée automatiquement">
            <a:extLst>
              <a:ext uri="{FF2B5EF4-FFF2-40B4-BE49-F238E27FC236}">
                <a16:creationId xmlns:a16="http://schemas.microsoft.com/office/drawing/2014/main" id="{3D845B31-CE49-51BC-3AB9-B3DAA408B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135379"/>
            <a:ext cx="4133789" cy="39711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 descr="Une image contenant texte, capture d’écran, logiciel, Site web&#10;&#10;Description générée automatiquement">
            <a:extLst>
              <a:ext uri="{FF2B5EF4-FFF2-40B4-BE49-F238E27FC236}">
                <a16:creationId xmlns:a16="http://schemas.microsoft.com/office/drawing/2014/main" id="{DC406100-7C11-6592-7844-15E2C8E9B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072" y="136525"/>
            <a:ext cx="5000294" cy="39711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EDAEE3E-9534-2FE4-E433-C4D06345CDAD}"/>
              </a:ext>
            </a:extLst>
          </p:cNvPr>
          <p:cNvSpPr txBox="1"/>
          <p:nvPr/>
        </p:nvSpPr>
        <p:spPr>
          <a:xfrm>
            <a:off x="3094881" y="5194013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documentation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092700-8F20-7FBD-C187-6FF0B6C92193}"/>
              </a:ext>
            </a:extLst>
          </p:cNvPr>
          <p:cNvSpPr txBox="1"/>
          <p:nvPr/>
        </p:nvSpPr>
        <p:spPr>
          <a:xfrm>
            <a:off x="4270712" y="6384353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curl</a:t>
            </a:r>
            <a:endParaRPr lang="fr-FR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7E7EC36-44BF-F058-40E3-3318A742466F}"/>
              </a:ext>
            </a:extLst>
          </p:cNvPr>
          <p:cNvSpPr txBox="1"/>
          <p:nvPr/>
        </p:nvSpPr>
        <p:spPr>
          <a:xfrm>
            <a:off x="5137280" y="136525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management</a:t>
            </a:r>
          </a:p>
        </p:txBody>
      </p:sp>
      <p:sp>
        <p:nvSpPr>
          <p:cNvPr id="15" name="Flèche : haut 14">
            <a:extLst>
              <a:ext uri="{FF2B5EF4-FFF2-40B4-BE49-F238E27FC236}">
                <a16:creationId xmlns:a16="http://schemas.microsoft.com/office/drawing/2014/main" id="{458D2F9F-204D-5EF0-C7C3-BFF934CE7128}"/>
              </a:ext>
            </a:extLst>
          </p:cNvPr>
          <p:cNvSpPr/>
          <p:nvPr/>
        </p:nvSpPr>
        <p:spPr>
          <a:xfrm rot="16200000">
            <a:off x="7367705" y="62882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haut 15">
            <a:extLst>
              <a:ext uri="{FF2B5EF4-FFF2-40B4-BE49-F238E27FC236}">
                <a16:creationId xmlns:a16="http://schemas.microsoft.com/office/drawing/2014/main" id="{99637A9F-4875-6B35-2C80-E60F31097D41}"/>
              </a:ext>
            </a:extLst>
          </p:cNvPr>
          <p:cNvSpPr/>
          <p:nvPr/>
        </p:nvSpPr>
        <p:spPr>
          <a:xfrm rot="5400000">
            <a:off x="6731272" y="2250585"/>
            <a:ext cx="464127" cy="64423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Graphique 16" descr="Badge 3 avec un remplissage uni">
            <a:extLst>
              <a:ext uri="{FF2B5EF4-FFF2-40B4-BE49-F238E27FC236}">
                <a16:creationId xmlns:a16="http://schemas.microsoft.com/office/drawing/2014/main" id="{5DAEB0F8-1249-B806-9727-91B0CEFD2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7463" y="5497146"/>
            <a:ext cx="914400" cy="914400"/>
          </a:xfrm>
          <a:prstGeom prst="rect">
            <a:avLst/>
          </a:prstGeom>
        </p:spPr>
      </p:pic>
      <p:pic>
        <p:nvPicPr>
          <p:cNvPr id="18" name="Espace réservé du contenu 13" descr="Badge avec un remplissage uni">
            <a:extLst>
              <a:ext uri="{FF2B5EF4-FFF2-40B4-BE49-F238E27FC236}">
                <a16:creationId xmlns:a16="http://schemas.microsoft.com/office/drawing/2014/main" id="{9F9A45FB-E1CD-C0A9-C031-4112CF122F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418752"/>
            <a:ext cx="914400" cy="914400"/>
          </a:xfrm>
          <a:prstGeom prst="rect">
            <a:avLst/>
          </a:prstGeom>
        </p:spPr>
      </p:pic>
      <p:pic>
        <p:nvPicPr>
          <p:cNvPr id="19" name="Graphique 18" descr="Badge 1 avec un remplissage uni">
            <a:extLst>
              <a:ext uri="{FF2B5EF4-FFF2-40B4-BE49-F238E27FC236}">
                <a16:creationId xmlns:a16="http://schemas.microsoft.com/office/drawing/2014/main" id="{DCD5BCB3-FECD-0F0C-68ED-78B838DFBE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360" y="23475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6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895</TotalTime>
  <Words>816</Words>
  <Application>Microsoft Office PowerPoint</Application>
  <PresentationFormat>Grand écran</PresentationFormat>
  <Paragraphs>123</Paragraphs>
  <Slides>12</Slides>
  <Notes>5</Notes>
  <HiddenSlides>1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Aptos</vt:lpstr>
      <vt:lpstr>Arial</vt:lpstr>
      <vt:lpstr>Calibri</vt:lpstr>
      <vt:lpstr>Courier New</vt:lpstr>
      <vt:lpstr>Inter</vt:lpstr>
      <vt:lpstr>JetBrains Mono</vt:lpstr>
      <vt:lpstr>Times New Roman</vt:lpstr>
      <vt:lpstr>00_notes_de_stage</vt:lpstr>
      <vt:lpstr>getaround Project</vt:lpstr>
      <vt:lpstr>Delays EDA</vt:lpstr>
      <vt:lpstr>Delays – Answering questions</vt:lpstr>
      <vt:lpstr>Delays – Answering questions</vt:lpstr>
      <vt:lpstr>Delays Dashboard</vt:lpstr>
      <vt:lpstr>Pricing EDA &amp; model</vt:lpstr>
      <vt:lpstr>Pricing API</vt:lpstr>
      <vt:lpstr>Pricing API</vt:lpstr>
      <vt:lpstr>Take away</vt:lpstr>
      <vt:lpstr>Code Review</vt:lpstr>
      <vt:lpstr>No Theshold</vt:lpstr>
      <vt:lpstr>Theshold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2024-09-15T12:43:17Z</dcterms:modified>
</cp:coreProperties>
</file>