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352-431F-46B2-B7FF-4AE38ADEBEBC}" v="2" dt="2024-08-24T09:43:10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101" autoAdjust="0"/>
  </p:normalViewPr>
  <p:slideViewPr>
    <p:cSldViewPr snapToGrid="0">
      <p:cViewPr varScale="1">
        <p:scale>
          <a:sx n="110" d="100"/>
          <a:sy n="110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custSel addSld modSld sldOrd">
      <pc:chgData name="Philippe Baucour" userId="5102170ae7533958" providerId="LiveId" clId="{1527D352-431F-46B2-B7FF-4AE38ADEBEBC}" dt="2024-08-24T09:43:11.368" v="86" actId="27636"/>
      <pc:docMkLst>
        <pc:docMk/>
      </pc:docMkLst>
      <pc:sldChg chg="modSp mod">
        <pc:chgData name="Philippe Baucour" userId="5102170ae7533958" providerId="LiveId" clId="{1527D352-431F-46B2-B7FF-4AE38ADEBEBC}" dt="2024-08-24T09:43:11.368" v="86" actId="27636"/>
        <pc:sldMkLst>
          <pc:docMk/>
          <pc:sldMk cId="1392602265" sldId="256"/>
        </pc:sldMkLst>
        <pc:spChg chg="mod">
          <ac:chgData name="Philippe Baucour" userId="5102170ae7533958" providerId="LiveId" clId="{1527D352-431F-46B2-B7FF-4AE38ADEBEBC}" dt="2024-08-24T09:43:11.368" v="86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  <pc:sldChg chg="modSp add mod ord">
        <pc:chgData name="Philippe Baucour" userId="5102170ae7533958" providerId="LiveId" clId="{1527D352-431F-46B2-B7FF-4AE38ADEBEBC}" dt="2024-08-22T08:17:09.443" v="82"/>
        <pc:sldMkLst>
          <pc:docMk/>
          <pc:sldMk cId="312535264" sldId="263"/>
        </pc:sldMkLst>
        <pc:spChg chg="mod">
          <ac:chgData name="Philippe Baucour" userId="5102170ae7533958" providerId="LiveId" clId="{1527D352-431F-46B2-B7FF-4AE38ADEBEBC}" dt="2024-08-22T08:05:03.115" v="80" actId="20577"/>
          <ac:spMkLst>
            <pc:docMk/>
            <pc:sldMk cId="312535264" sldId="263"/>
            <ac:spMk id="4" creationId="{80E590DF-0A88-7056-85D1-A8E809E23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isolé chaque tâche (liste des </a:t>
            </a:r>
            <a:r>
              <a:rPr lang="fr-FR" dirty="0" err="1"/>
              <a:t>urles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plan-your-trip-with-kayak-ft/plan-your-trip-with-kayak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3_data_collection/99_Project_Kay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https://github.com/40tude/fullstack_mars_2024_3/tree/main/03_data_collection/99_Project_Kayak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286</TotalTime>
  <Words>505</Words>
  <Application>Microsoft Office PowerPoint</Application>
  <PresentationFormat>Grand écran</PresentationFormat>
  <Paragraphs>40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2024-08-24T09:43:12Z</dcterms:modified>
</cp:coreProperties>
</file>