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6" r:id="rId4"/>
    <p:sldId id="264" r:id="rId5"/>
    <p:sldId id="267" r:id="rId6"/>
    <p:sldId id="287" r:id="rId7"/>
    <p:sldId id="286" r:id="rId8"/>
    <p:sldId id="268" r:id="rId9"/>
    <p:sldId id="28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25" dt="2024-08-24T09:39:44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4T09:42:35.984" v="798" actId="27636"/>
      <pc:docMkLst>
        <pc:docMk/>
      </pc:docMkLst>
      <pc:sldChg chg="addSp modSp mod">
        <pc:chgData name="Philippe Baucour" userId="5102170ae7533958" providerId="LiveId" clId="{1601E6E7-CA79-4409-AD99-5386FB3F24AE}" dt="2024-08-24T09:42:35.984" v="798" actId="27636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2T14:19:42.487" v="237" actId="21"/>
        <pc:sldMkLst>
          <pc:docMk/>
          <pc:sldMk cId="3201622378" sldId="257"/>
        </pc:sldMkLst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">
        <pc:chgData name="Philippe Baucour" userId="5102170ae7533958" providerId="LiveId" clId="{1601E6E7-CA79-4409-AD99-5386FB3F24AE}" dt="2024-08-24T09:38:59.057" v="743" actId="20577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4T09:38:59.057" v="743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2T15:01:54.309" v="662" actId="2057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">
        <pc:chgData name="Philippe Baucour" userId="5102170ae7533958" providerId="LiveId" clId="{1601E6E7-CA79-4409-AD99-5386FB3F24AE}" dt="2024-08-23T07:22:06.028" v="724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modSp new mod">
        <pc:chgData name="Philippe Baucour" userId="5102170ae7533958" providerId="LiveId" clId="{1601E6E7-CA79-4409-AD99-5386FB3F24AE}" dt="2024-08-23T07:22:21.486" v="728" actId="20577"/>
        <pc:sldMkLst>
          <pc:docMk/>
          <pc:sldMk cId="1612286955" sldId="268"/>
        </pc:sldMkLst>
        <pc:spChg chg="mod">
          <ac:chgData name="Philippe Baucour" userId="5102170ae7533958" providerId="LiveId" clId="{1601E6E7-CA79-4409-AD99-5386FB3F24AE}" dt="2024-08-23T07:22:21.486" v="728" actId="20577"/>
          <ac:spMkLst>
            <pc:docMk/>
            <pc:sldMk cId="1612286955" sldId="268"/>
            <ac:spMk id="2" creationId="{99380B92-D1BD-920D-9DDD-DE700497E6B3}"/>
          </ac:spMkLst>
        </pc:spChg>
      </pc:sldChg>
      <pc:sldChg chg="delSp modSp add mod delAnim modAnim modShow">
        <pc:chgData name="Philippe Baucour" userId="5102170ae7533958" providerId="LiveId" clId="{1601E6E7-CA79-4409-AD99-5386FB3F24AE}" dt="2024-08-22T15:06:16.192" v="670" actId="729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modSp new mod">
        <pc:chgData name="Philippe Baucour" userId="5102170ae7533958" providerId="LiveId" clId="{1601E6E7-CA79-4409-AD99-5386FB3F24AE}" dt="2024-08-23T07:22:00.116" v="720" actId="20577"/>
        <pc:sldMkLst>
          <pc:docMk/>
          <pc:sldMk cId="2275997330" sldId="287"/>
        </pc:sldMkLst>
        <pc:spChg chg="mod">
          <ac:chgData name="Philippe Baucour" userId="5102170ae7533958" providerId="LiveId" clId="{1601E6E7-CA79-4409-AD99-5386FB3F24AE}" dt="2024-08-23T07:22:00.116" v="720" actId="20577"/>
          <ac:spMkLst>
            <pc:docMk/>
            <pc:sldMk cId="2275997330" sldId="287"/>
            <ac:spMk id="2" creationId="{7EC6ADED-F7D6-006E-5E1A-43C369CF43C1}"/>
          </ac:spMkLst>
        </pc:spChg>
      </pc:sldChg>
      <pc:sldChg chg="modSp add mod">
        <pc:chgData name="Philippe Baucour" userId="5102170ae7533958" providerId="LiveId" clId="{1601E6E7-CA79-4409-AD99-5386FB3F24AE}" dt="2024-08-23T07:22:29.340" v="731" actId="2057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conversion-rate-challeng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40tude/fullstack_mars_2024_3/tree/main/05_supervised_ML/99_Project_Conversion_rate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2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4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quick_view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415C2-EFD0-32B2-4D57-9DC18ABA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F1FBD-A313-E83F-F536-A12A2E83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Framework 2/2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F1FBD-A313-E83F-F536-A12A2E83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3714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2071</TotalTime>
  <Words>553</Words>
  <Application>Microsoft Office PowerPoint</Application>
  <PresentationFormat>Grand écran</PresentationFormat>
  <Paragraphs>73</Paragraphs>
  <Slides>11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Baseline model 2/2</vt:lpstr>
      <vt:lpstr>Precision, recall &amp; F1 scores</vt:lpstr>
      <vt:lpstr>Framework 1/2</vt:lpstr>
      <vt:lpstr>Framework 2/2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2024-08-24T09:42:44Z</dcterms:modified>
</cp:coreProperties>
</file>