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5D22D-E4A4-4CD1-BBB8-F19CD1E61D9F}" v="1" dt="2024-08-24T09:48:1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AF45D22D-E4A4-4CD1-BBB8-F19CD1E61D9F}"/>
    <pc:docChg chg="custSel modSld">
      <pc:chgData name="Philippe Baucour" userId="5102170ae7533958" providerId="LiveId" clId="{AF45D22D-E4A4-4CD1-BBB8-F19CD1E61D9F}" dt="2024-08-24T09:48:18.012" v="4" actId="20577"/>
      <pc:docMkLst>
        <pc:docMk/>
      </pc:docMkLst>
      <pc:sldChg chg="modSp mod">
        <pc:chgData name="Philippe Baucour" userId="5102170ae7533958" providerId="LiveId" clId="{AF45D22D-E4A4-4CD1-BBB8-F19CD1E61D9F}" dt="2024-08-24T09:48:18.012" v="4" actId="20577"/>
        <pc:sldMkLst>
          <pc:docMk/>
          <pc:sldMk cId="1392602265" sldId="256"/>
        </pc:sldMkLst>
        <pc:spChg chg="mod">
          <ac:chgData name="Philippe Baucour" userId="5102170ae7533958" providerId="LiveId" clId="{AF45D22D-E4A4-4CD1-BBB8-F19CD1E61D9F}" dt="2024-08-24T09:48:18.012" v="4" actId="20577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XXX </a:t>
            </a:r>
            <a:r>
              <a:rPr lang="fr-FR" dirty="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101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XXX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2024-08-24T09:48:19Z</dcterms:modified>
</cp:coreProperties>
</file>