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63" r:id="rId4"/>
    <p:sldId id="257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BFC19D-A32C-4AA8-AD8F-C42395D3CB65}" v="1" dt="2024-08-24T09:47:59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82879" autoAdjust="0"/>
  </p:normalViewPr>
  <p:slideViewPr>
    <p:cSldViewPr snapToGrid="0">
      <p:cViewPr varScale="1">
        <p:scale>
          <a:sx n="111" d="100"/>
          <a:sy n="111" d="100"/>
        </p:scale>
        <p:origin x="64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E03E74EA-EF3B-43B4-9B17-52CA29A38D90}"/>
    <pc:docChg chg="custSel delSld modSld">
      <pc:chgData name="Philippe Baucour" userId="5102170ae7533958" providerId="LiveId" clId="{E03E74EA-EF3B-43B4-9B17-52CA29A38D90}" dt="2024-08-21T12:35:19.854" v="11" actId="6549"/>
      <pc:docMkLst>
        <pc:docMk/>
      </pc:docMkLst>
      <pc:sldChg chg="modSp mod">
        <pc:chgData name="Philippe Baucour" userId="5102170ae7533958" providerId="LiveId" clId="{E03E74EA-EF3B-43B4-9B17-52CA29A38D90}" dt="2024-08-21T12:35:19.854" v="11" actId="6549"/>
        <pc:sldMkLst>
          <pc:docMk/>
          <pc:sldMk cId="1392602265" sldId="256"/>
        </pc:sldMkLst>
        <pc:spChg chg="mod">
          <ac:chgData name="Philippe Baucour" userId="5102170ae7533958" providerId="LiveId" clId="{E03E74EA-EF3B-43B4-9B17-52CA29A38D90}" dt="2024-08-21T12:35:19.854" v="11" actId="6549"/>
          <ac:spMkLst>
            <pc:docMk/>
            <pc:sldMk cId="1392602265" sldId="256"/>
            <ac:spMk id="2" creationId="{27403E06-B2E3-4008-35B5-576464278A6D}"/>
          </ac:spMkLst>
        </pc:spChg>
      </pc:sldChg>
      <pc:sldChg chg="modSp mod">
        <pc:chgData name="Philippe Baucour" userId="5102170ae7533958" providerId="LiveId" clId="{E03E74EA-EF3B-43B4-9B17-52CA29A38D90}" dt="2024-08-21T12:35:07.155" v="3" actId="6549"/>
        <pc:sldMkLst>
          <pc:docMk/>
          <pc:sldMk cId="3201622378" sldId="257"/>
        </pc:sldMkLst>
        <pc:spChg chg="mod">
          <ac:chgData name="Philippe Baucour" userId="5102170ae7533958" providerId="LiveId" clId="{E03E74EA-EF3B-43B4-9B17-52CA29A38D90}" dt="2024-08-21T12:35:07.155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E03E74EA-EF3B-43B4-9B17-52CA29A38D90}" dt="2024-08-21T12:34:52.029" v="1" actId="27636"/>
        <pc:sldMkLst>
          <pc:docMk/>
          <pc:sldMk cId="246086491" sldId="258"/>
        </pc:sldMkLst>
        <pc:spChg chg="mod">
          <ac:chgData name="Philippe Baucour" userId="5102170ae7533958" providerId="LiveId" clId="{E03E74EA-EF3B-43B4-9B17-52CA29A38D90}" dt="2024-08-21T12:34:52.029" v="1" actId="27636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892752956" sldId="259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990801946" sldId="260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454558438" sldId="261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2740920124" sldId="262"/>
        </pc:sldMkLst>
      </pc:sld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7ABFC19D-A32C-4AA8-AD8F-C42395D3CB65}"/>
    <pc:docChg chg="custSel modSld">
      <pc:chgData name="Philippe Baucour" userId="5102170ae7533958" providerId="LiveId" clId="{7ABFC19D-A32C-4AA8-AD8F-C42395D3CB65}" dt="2024-08-24T09:48:01.344" v="4" actId="20577"/>
      <pc:docMkLst>
        <pc:docMk/>
      </pc:docMkLst>
      <pc:sldChg chg="modSp mod">
        <pc:chgData name="Philippe Baucour" userId="5102170ae7533958" providerId="LiveId" clId="{7ABFC19D-A32C-4AA8-AD8F-C42395D3CB65}" dt="2024-08-24T09:48:01.344" v="4" actId="20577"/>
        <pc:sldMkLst>
          <pc:docMk/>
          <pc:sldMk cId="1392602265" sldId="256"/>
        </pc:sldMkLst>
        <pc:spChg chg="mod">
          <ac:chgData name="Philippe Baucour" userId="5102170ae7533958" providerId="LiveId" clId="{7ABFC19D-A32C-4AA8-AD8F-C42395D3CB65}" dt="2024-08-24T09:48:01.344" v="4" actId="20577"/>
          <ac:spMkLst>
            <pc:docMk/>
            <pc:sldMk cId="1392602265" sldId="256"/>
            <ac:spMk id="3" creationId="{08069205-150B-B4B1-565B-156D78F5E9E8}"/>
          </ac:spMkLst>
        </pc:spChg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  <pc:docChgLst>
    <pc:chgData name="Philippe Baucour" userId="5102170ae7533958" providerId="LiveId" clId="{FB309223-E9E0-44D1-8A29-32821B1882E7}"/>
    <pc:docChg chg="custSel addSld delSld modSld sldOrd">
      <pc:chgData name="Philippe Baucour" userId="5102170ae7533958" providerId="LiveId" clId="{FB309223-E9E0-44D1-8A29-32821B1882E7}" dt="2024-08-21T12:31:04.125" v="986" actId="20577"/>
      <pc:docMkLst>
        <pc:docMk/>
      </pc:docMkLst>
      <pc:sldChg chg="modSp mod">
        <pc:chgData name="Philippe Baucour" userId="5102170ae7533958" providerId="LiveId" clId="{FB309223-E9E0-44D1-8A29-32821B1882E7}" dt="2024-08-21T06:25:23.044" v="23" actId="20577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1T06:25:23.044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FB309223-E9E0-44D1-8A29-32821B1882E7}" dt="2024-08-21T12:31:04.125" v="986" actId="20577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8-21T12:31:04.125" v="986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8-21T09:33:23.752" v="122" actId="113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8-21T09:33:23.752" v="122" actId="113"/>
          <ac:spMkLst>
            <pc:docMk/>
            <pc:sldMk cId="246086491" sldId="258"/>
            <ac:spMk id="3" creationId="{A88399CA-BBD6-ECCC-534E-0335C54116C3}"/>
          </ac:spMkLst>
        </pc:spChg>
      </pc:sldChg>
      <pc:sldChg chg="addSp delSp modSp new mod">
        <pc:chgData name="Philippe Baucour" userId="5102170ae7533958" providerId="LiveId" clId="{FB309223-E9E0-44D1-8A29-32821B1882E7}" dt="2024-08-21T09:38:10.829" v="184" actId="20577"/>
        <pc:sldMkLst>
          <pc:docMk/>
          <pc:sldMk cId="892752956" sldId="259"/>
        </pc:sldMkLst>
        <pc:spChg chg="mod">
          <ac:chgData name="Philippe Baucour" userId="5102170ae7533958" providerId="LiveId" clId="{FB309223-E9E0-44D1-8A29-32821B1882E7}" dt="2024-08-21T09:38:10.829" v="184" actId="20577"/>
          <ac:spMkLst>
            <pc:docMk/>
            <pc:sldMk cId="892752956" sldId="259"/>
            <ac:spMk id="2" creationId="{A024FC35-53CD-88DD-EF44-F283E03E345D}"/>
          </ac:spMkLst>
        </pc:spChg>
        <pc:spChg chg="del">
          <ac:chgData name="Philippe Baucour" userId="5102170ae7533958" providerId="LiveId" clId="{FB309223-E9E0-44D1-8A29-32821B1882E7}" dt="2024-08-21T07:54:03.478" v="60" actId="22"/>
          <ac:spMkLst>
            <pc:docMk/>
            <pc:sldMk cId="892752956" sldId="259"/>
            <ac:spMk id="3" creationId="{30646F99-932C-FBA7-BB1E-0F4196096025}"/>
          </ac:spMkLst>
        </pc:spChg>
        <pc:picChg chg="add mod">
          <ac:chgData name="Philippe Baucour" userId="5102170ae7533958" providerId="LiveId" clId="{FB309223-E9E0-44D1-8A29-32821B1882E7}" dt="2024-08-21T07:57:20.160" v="91" actId="1076"/>
          <ac:picMkLst>
            <pc:docMk/>
            <pc:sldMk cId="892752956" sldId="259"/>
            <ac:picMk id="5" creationId="{5ABBF3DD-A119-B54D-5723-943BC572AD06}"/>
          </ac:picMkLst>
        </pc:picChg>
        <pc:picChg chg="add mod ord">
          <ac:chgData name="Philippe Baucour" userId="5102170ae7533958" providerId="LiveId" clId="{FB309223-E9E0-44D1-8A29-32821B1882E7}" dt="2024-08-21T07:57:24.875" v="92" actId="1076"/>
          <ac:picMkLst>
            <pc:docMk/>
            <pc:sldMk cId="892752956" sldId="259"/>
            <ac:picMk id="7" creationId="{D3600613-DF05-C919-931A-D6FF20B36C7C}"/>
          </ac:picMkLst>
        </pc:picChg>
        <pc:picChg chg="add mod">
          <ac:chgData name="Philippe Baucour" userId="5102170ae7533958" providerId="LiveId" clId="{FB309223-E9E0-44D1-8A29-32821B1882E7}" dt="2024-08-21T07:57:05.575" v="89" actId="1076"/>
          <ac:picMkLst>
            <pc:docMk/>
            <pc:sldMk cId="892752956" sldId="259"/>
            <ac:picMk id="9" creationId="{5893ECF7-2F64-1068-FA39-5C705A8BDF9C}"/>
          </ac:picMkLst>
        </pc:pic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addSp new mod modShow">
        <pc:chgData name="Philippe Baucour" userId="5102170ae7533958" providerId="LiveId" clId="{FB309223-E9E0-44D1-8A29-32821B1882E7}" dt="2024-08-21T09:34:57.080" v="123" actId="729"/>
        <pc:sldMkLst>
          <pc:docMk/>
          <pc:sldMk cId="3990801946" sldId="260"/>
        </pc:sldMkLst>
        <pc:picChg chg="add">
          <ac:chgData name="Philippe Baucour" userId="5102170ae7533958" providerId="LiveId" clId="{FB309223-E9E0-44D1-8A29-32821B1882E7}" dt="2024-08-21T08:14:44.970" v="94" actId="22"/>
          <ac:picMkLst>
            <pc:docMk/>
            <pc:sldMk cId="3990801946" sldId="260"/>
            <ac:picMk id="5" creationId="{8B75FBC1-EA90-D2FE-23A0-F3731B5A3809}"/>
          </ac:picMkLst>
        </pc:pic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addSp modSp new mod">
        <pc:chgData name="Philippe Baucour" userId="5102170ae7533958" providerId="LiveId" clId="{FB309223-E9E0-44D1-8A29-32821B1882E7}" dt="2024-08-21T09:43:32.664" v="374" actId="1076"/>
        <pc:sldMkLst>
          <pc:docMk/>
          <pc:sldMk cId="3454558438" sldId="261"/>
        </pc:sldMkLst>
        <pc:spChg chg="mod">
          <ac:chgData name="Philippe Baucour" userId="5102170ae7533958" providerId="LiveId" clId="{FB309223-E9E0-44D1-8A29-32821B1882E7}" dt="2024-08-21T09:38:50.907" v="219" actId="20577"/>
          <ac:spMkLst>
            <pc:docMk/>
            <pc:sldMk cId="3454558438" sldId="261"/>
            <ac:spMk id="2" creationId="{935C78F2-E436-8ADF-CE5B-66BF45E9E568}"/>
          </ac:spMkLst>
        </pc:spChg>
        <pc:spChg chg="mod">
          <ac:chgData name="Philippe Baucour" userId="5102170ae7533958" providerId="LiveId" clId="{FB309223-E9E0-44D1-8A29-32821B1882E7}" dt="2024-08-21T09:41:22.792" v="363" actId="20577"/>
          <ac:spMkLst>
            <pc:docMk/>
            <pc:sldMk cId="3454558438" sldId="261"/>
            <ac:spMk id="3" creationId="{E734364D-B34D-5F15-6CEE-9DA8E3E22AF4}"/>
          </ac:spMkLst>
        </pc:spChg>
        <pc:spChg chg="add mod">
          <ac:chgData name="Philippe Baucour" userId="5102170ae7533958" providerId="LiveId" clId="{FB309223-E9E0-44D1-8A29-32821B1882E7}" dt="2024-08-21T09:43:16.703" v="370" actId="1076"/>
          <ac:spMkLst>
            <pc:docMk/>
            <pc:sldMk cId="3454558438" sldId="261"/>
            <ac:spMk id="6" creationId="{C766939B-CC16-7C21-D857-130CDCE09F8D}"/>
          </ac:spMkLst>
        </pc:spChg>
        <pc:spChg chg="add mod">
          <ac:chgData name="Philippe Baucour" userId="5102170ae7533958" providerId="LiveId" clId="{FB309223-E9E0-44D1-8A29-32821B1882E7}" dt="2024-08-21T09:43:32.664" v="374" actId="1076"/>
          <ac:spMkLst>
            <pc:docMk/>
            <pc:sldMk cId="3454558438" sldId="261"/>
            <ac:spMk id="7" creationId="{18BC7FE4-5F78-D634-4263-6FA6A93BA047}"/>
          </ac:spMkLst>
        </pc:spChg>
        <pc:picChg chg="add mod">
          <ac:chgData name="Philippe Baucour" userId="5102170ae7533958" providerId="LiveId" clId="{FB309223-E9E0-44D1-8A29-32821B1882E7}" dt="2024-08-21T09:36:25.164" v="128" actId="14100"/>
          <ac:picMkLst>
            <pc:docMk/>
            <pc:sldMk cId="3454558438" sldId="261"/>
            <ac:picMk id="5" creationId="{2795080A-F80C-CE36-490B-9B7C1D2E065F}"/>
          </ac:picMkLst>
        </pc:picChg>
      </pc:sldChg>
      <pc:sldChg chg="addSp modSp new mod">
        <pc:chgData name="Philippe Baucour" userId="5102170ae7533958" providerId="LiveId" clId="{FB309223-E9E0-44D1-8A29-32821B1882E7}" dt="2024-08-21T09:50:30.265" v="615" actId="1076"/>
        <pc:sldMkLst>
          <pc:docMk/>
          <pc:sldMk cId="2740920124" sldId="262"/>
        </pc:sldMkLst>
        <pc:spChg chg="mod">
          <ac:chgData name="Philippe Baucour" userId="5102170ae7533958" providerId="LiveId" clId="{FB309223-E9E0-44D1-8A29-32821B1882E7}" dt="2024-08-21T09:43:57.239" v="376"/>
          <ac:spMkLst>
            <pc:docMk/>
            <pc:sldMk cId="2740920124" sldId="262"/>
            <ac:spMk id="2" creationId="{54A1E88B-4A50-17FA-A85B-9497818A7071}"/>
          </ac:spMkLst>
        </pc:spChg>
        <pc:spChg chg="mod">
          <ac:chgData name="Philippe Baucour" userId="5102170ae7533958" providerId="LiveId" clId="{FB309223-E9E0-44D1-8A29-32821B1882E7}" dt="2024-08-21T09:50:20.789" v="614" actId="20577"/>
          <ac:spMkLst>
            <pc:docMk/>
            <pc:sldMk cId="2740920124" sldId="262"/>
            <ac:spMk id="3" creationId="{0006FB1E-E832-F506-45C7-50EE301D0B05}"/>
          </ac:spMkLst>
        </pc:spChg>
        <pc:spChg chg="add mod">
          <ac:chgData name="Philippe Baucour" userId="5102170ae7533958" providerId="LiveId" clId="{FB309223-E9E0-44D1-8A29-32821B1882E7}" dt="2024-08-21T09:50:30.265" v="615" actId="1076"/>
          <ac:spMkLst>
            <pc:docMk/>
            <pc:sldMk cId="2740920124" sldId="262"/>
            <ac:spMk id="6" creationId="{319E57BF-83E8-D8F8-033F-120C2C1D92A1}"/>
          </ac:spMkLst>
        </pc:spChg>
        <pc:spChg chg="add mod">
          <ac:chgData name="Philippe Baucour" userId="5102170ae7533958" providerId="LiveId" clId="{FB309223-E9E0-44D1-8A29-32821B1882E7}" dt="2024-08-21T09:47:45.925" v="448" actId="1076"/>
          <ac:spMkLst>
            <pc:docMk/>
            <pc:sldMk cId="2740920124" sldId="262"/>
            <ac:spMk id="7" creationId="{ADDDD8F1-8EC5-0A67-E1C4-FDF4AD008E81}"/>
          </ac:spMkLst>
        </pc:spChg>
        <pc:picChg chg="add mod">
          <ac:chgData name="Philippe Baucour" userId="5102170ae7533958" providerId="LiveId" clId="{FB309223-E9E0-44D1-8A29-32821B1882E7}" dt="2024-08-21T09:46:32.437" v="396" actId="14100"/>
          <ac:picMkLst>
            <pc:docMk/>
            <pc:sldMk cId="2740920124" sldId="262"/>
            <ac:picMk id="5" creationId="{81520DF2-72B8-6F56-80CE-7A098C984E5F}"/>
          </ac:picMkLst>
        </pc:picChg>
      </pc:sldChg>
      <pc:sldChg chg="addSp delSp modSp new mod ord modClrScheme chgLayout">
        <pc:chgData name="Philippe Baucour" userId="5102170ae7533958" providerId="LiveId" clId="{FB309223-E9E0-44D1-8A29-32821B1882E7}" dt="2024-08-21T12:23:40.864" v="827" actId="14100"/>
        <pc:sldMkLst>
          <pc:docMk/>
          <pc:sldMk cId="312535264" sldId="263"/>
        </pc:sldMkLst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2" creationId="{F4044EF5-9ECC-76E9-63AF-0F02E108A35A}"/>
          </ac:spMkLst>
        </pc:spChg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3" creationId="{B776B5C4-87EF-3C6D-B666-D729B83914A9}"/>
          </ac:spMkLst>
        </pc:spChg>
        <pc:spChg chg="add mod ord">
          <ac:chgData name="Philippe Baucour" userId="5102170ae7533958" providerId="LiveId" clId="{FB309223-E9E0-44D1-8A29-32821B1882E7}" dt="2024-08-21T12:23:40.864" v="827" actId="14100"/>
          <ac:spMkLst>
            <pc:docMk/>
            <pc:sldMk cId="312535264" sldId="263"/>
            <ac:spMk id="4" creationId="{80E590DF-0A88-7056-85D1-A8E809E2318F}"/>
          </ac:spMkLst>
        </pc:spChg>
        <pc:spChg chg="add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5" creationId="{64E8BF61-007C-0740-1AA1-06B9449B33C7}"/>
          </ac:spMkLst>
        </pc:sp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jedha.co/course/project-steam-ft/steam-ft" TargetMode="External"/><Relationship Id="rId2" Type="http://schemas.openxmlformats.org/officeDocument/2006/relationships/hyperlink" Target="mailto:philippe.baucour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40tude/fullstack_mars_2024_3/tree/main/04_big_data/99_Project_Stea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XXX </a:t>
            </a:r>
            <a:r>
              <a:rPr lang="fr-FR" dirty="0"/>
              <a:t>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3602038"/>
            <a:ext cx="11740896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fr-FR" sz="1400" dirty="0" err="1"/>
              <a:t>author</a:t>
            </a:r>
            <a:r>
              <a:rPr lang="fr-FR" sz="1400" dirty="0"/>
              <a:t> : </a:t>
            </a:r>
            <a:r>
              <a:rPr lang="fr-FR" sz="1400" dirty="0">
                <a:hlinkClick r:id="rId2"/>
              </a:rPr>
              <a:t>philippe.baucour@gmail.com</a:t>
            </a:r>
            <a:endParaRPr lang="fr-FR" sz="1400" dirty="0"/>
          </a:p>
          <a:p>
            <a:pPr algn="l"/>
            <a:r>
              <a:rPr lang="fr-FR" sz="1400" dirty="0" err="1"/>
              <a:t>specs</a:t>
            </a:r>
            <a:r>
              <a:rPr lang="fr-FR" sz="1400" dirty="0"/>
              <a:t>  : </a:t>
            </a:r>
            <a:r>
              <a:rPr lang="fr-FR" sz="1400" dirty="0">
                <a:hlinkClick r:id="rId3"/>
              </a:rPr>
              <a:t>https://app.jedha.co/course/project-steam-ft/steam-ft</a:t>
            </a:r>
            <a:endParaRPr lang="fr-FR" sz="1400" dirty="0"/>
          </a:p>
          <a:p>
            <a:pPr algn="l"/>
            <a:r>
              <a:rPr lang="fr-FR" sz="1400" dirty="0"/>
              <a:t>files  : </a:t>
            </a:r>
            <a:r>
              <a:rPr lang="fr-FR" sz="1400" dirty="0">
                <a:hlinkClick r:id="rId4"/>
              </a:rPr>
              <a:t>https://github.com/40tude/fullstack_mars_2024_3/tree/main/04_big_data/99_Project_Steam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r>
              <a:rPr lang="en-US" sz="1400" dirty="0"/>
              <a:t>The content of the following slides is mainly a cut-and-paste of what's already available in the project notebook(s). The idea is that the slides can be used to guide and frame the presentation and </a:t>
            </a:r>
            <a:r>
              <a:rPr lang="en-US" sz="1400"/>
              <a:t>discussion.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399CA-BBD6-ECCC-534E-0335C541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726</TotalTime>
  <Words>101</Words>
  <Application>Microsoft Office PowerPoint</Application>
  <PresentationFormat>Grand écran</PresentationFormat>
  <Paragraphs>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Aptos</vt:lpstr>
      <vt:lpstr>Arial</vt:lpstr>
      <vt:lpstr>Calibri</vt:lpstr>
      <vt:lpstr>Courier New</vt:lpstr>
      <vt:lpstr>00_notes_de_stage</vt:lpstr>
      <vt:lpstr>XXX Project</vt:lpstr>
      <vt:lpstr>Specifications</vt:lpstr>
      <vt:lpstr>Code Review</vt:lpstr>
      <vt:lpstr>Take 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2024-08-24T09:48:03Z</dcterms:modified>
</cp:coreProperties>
</file>