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1" dt="2024-08-24T09:46:3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custSel modSld">
      <pc:chgData name="Philippe Baucour" userId="5102170ae7533958" providerId="LiveId" clId="{40F711FF-06EA-48FB-94E5-8AF9239032B0}" dt="2024-08-24T09:46:35.033" v="4" actId="20577"/>
      <pc:docMkLst>
        <pc:docMk/>
      </pc:docMkLst>
      <pc:sldChg chg="modSp mod">
        <pc:chgData name="Philippe Baucour" userId="5102170ae7533958" providerId="LiveId" clId="{40F711FF-06EA-48FB-94E5-8AF9239032B0}" dt="2024-08-24T09:46:35.033" v="4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8-24T09:46:35.033" v="4" actId="20577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XXX </a:t>
            </a:r>
            <a:r>
              <a:rPr lang="fr-FR" dirty="0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726</TotalTime>
  <Words>101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XXX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2024-08-24T09:46:36Z</dcterms:modified>
</cp:coreProperties>
</file>