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6" r:id="rId5"/>
    <p:sldId id="267" r:id="rId6"/>
    <p:sldId id="270" r:id="rId7"/>
    <p:sldId id="268" r:id="rId8"/>
    <p:sldId id="269" r:id="rId9"/>
    <p:sldId id="265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E05BF-949A-4E93-BC19-2AEAAED3ED81}" v="42" dt="2024-09-17T15:13:18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335" autoAdjust="0"/>
  </p:normalViewPr>
  <p:slideViewPr>
    <p:cSldViewPr snapToGrid="0">
      <p:cViewPr varScale="1">
        <p:scale>
          <a:sx n="111" d="100"/>
          <a:sy n="111" d="100"/>
        </p:scale>
        <p:origin x="10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ABAE05BF-949A-4E93-BC19-2AEAAED3ED81}"/>
    <pc:docChg chg="undo custSel addSld modSld sldOrd">
      <pc:chgData name="Philippe Baucour" userId="5102170ae7533958" providerId="LiveId" clId="{ABAE05BF-949A-4E93-BC19-2AEAAED3ED81}" dt="2024-09-17T15:13:18.346" v="3872"/>
      <pc:docMkLst>
        <pc:docMk/>
      </pc:docMkLst>
      <pc:sldChg chg="addSp modSp mod modNotesTx">
        <pc:chgData name="Philippe Baucour" userId="5102170ae7533958" providerId="LiveId" clId="{ABAE05BF-949A-4E93-BC19-2AEAAED3ED81}" dt="2024-09-02T14:16:02.149" v="893" actId="465"/>
        <pc:sldMkLst>
          <pc:docMk/>
          <pc:sldMk cId="1392602265" sldId="256"/>
        </pc:sldMkLst>
        <pc:spChg chg="mod">
          <ac:chgData name="Philippe Baucour" userId="5102170ae7533958" providerId="LiveId" clId="{ABAE05BF-949A-4E93-BC19-2AEAAED3ED81}" dt="2024-08-30T06:46:42.849" v="37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ABAE05BF-949A-4E93-BC19-2AEAAED3ED81}" dt="2024-08-30T06:47:50.311" v="60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4" creationId="{8AB5BF6C-1D2F-59DA-7BCE-449A409C5AEE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5" creationId="{687090E6-EF80-881F-6A94-D96E809381CE}"/>
          </ac:picMkLst>
        </pc:picChg>
        <pc:picChg chg="add mod">
          <ac:chgData name="Philippe Baucour" userId="5102170ae7533958" providerId="LiveId" clId="{ABAE05BF-949A-4E93-BC19-2AEAAED3ED81}" dt="2024-09-02T14:15:46.405" v="892" actId="1076"/>
          <ac:picMkLst>
            <pc:docMk/>
            <pc:sldMk cId="1392602265" sldId="256"/>
            <ac:picMk id="6" creationId="{CAD46378-6C72-551A-AEA4-741D4D1DCDFA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7" creationId="{1455B81D-CC51-FD47-093B-7CCA8848351C}"/>
          </ac:picMkLst>
        </pc:picChg>
        <pc:picChg chg="add mod">
          <ac:chgData name="Philippe Baucour" userId="5102170ae7533958" providerId="LiveId" clId="{ABAE05BF-949A-4E93-BC19-2AEAAED3ED81}" dt="2024-09-02T14:15:41.295" v="891" actId="1076"/>
          <ac:picMkLst>
            <pc:docMk/>
            <pc:sldMk cId="1392602265" sldId="256"/>
            <ac:picMk id="8" creationId="{21C74849-A1B5-FDCD-0143-0CD426B1CD9B}"/>
          </ac:picMkLst>
        </pc:picChg>
      </pc:sldChg>
      <pc:sldChg chg="addSp delSp modSp mod modAnim modNotesTx">
        <pc:chgData name="Philippe Baucour" userId="5102170ae7533958" providerId="LiveId" clId="{ABAE05BF-949A-4E93-BC19-2AEAAED3ED81}" dt="2024-09-17T15:13:18.346" v="3872"/>
        <pc:sldMkLst>
          <pc:docMk/>
          <pc:sldMk cId="3201622378" sldId="257"/>
        </pc:sldMkLst>
        <pc:spChg chg="mod">
          <ac:chgData name="Philippe Baucour" userId="5102170ae7533958" providerId="LiveId" clId="{ABAE05BF-949A-4E93-BC19-2AEAAED3ED81}" dt="2024-09-17T13:43:06.739" v="3865" actId="1076"/>
          <ac:spMkLst>
            <pc:docMk/>
            <pc:sldMk cId="3201622378" sldId="257"/>
            <ac:spMk id="3" creationId="{1A803C62-BD0B-D0AC-2B41-C4F420891B06}"/>
          </ac:spMkLst>
        </pc:spChg>
        <pc:spChg chg="add">
          <ac:chgData name="Philippe Baucour" userId="5102170ae7533958" providerId="LiveId" clId="{ABAE05BF-949A-4E93-BC19-2AEAAED3ED81}" dt="2024-09-04T13:55:48.374" v="2854"/>
          <ac:spMkLst>
            <pc:docMk/>
            <pc:sldMk cId="3201622378" sldId="257"/>
            <ac:spMk id="4" creationId="{20D0381A-FBA0-AB44-6D71-9FED8CCC6156}"/>
          </ac:spMkLst>
        </pc:spChg>
        <pc:spChg chg="mod topLvl">
          <ac:chgData name="Philippe Baucour" userId="5102170ae7533958" providerId="LiveId" clId="{ABAE05BF-949A-4E93-BC19-2AEAAED3ED81}" dt="2024-09-17T13:44:13.238" v="3868" actId="207"/>
          <ac:spMkLst>
            <pc:docMk/>
            <pc:sldMk cId="3201622378" sldId="257"/>
            <ac:spMk id="6" creationId="{24E7E9CA-F20D-B615-A493-E5AC4055DA41}"/>
          </ac:spMkLst>
        </pc:spChg>
        <pc:spChg chg="mod topLvl">
          <ac:chgData name="Philippe Baucour" userId="5102170ae7533958" providerId="LiveId" clId="{ABAE05BF-949A-4E93-BC19-2AEAAED3ED81}" dt="2024-09-17T13:43:47.921" v="3867" actId="164"/>
          <ac:spMkLst>
            <pc:docMk/>
            <pc:sldMk cId="3201622378" sldId="257"/>
            <ac:spMk id="7" creationId="{F4C97974-E092-38BA-4150-43B734BDD140}"/>
          </ac:spMkLst>
        </pc:spChg>
        <pc:spChg chg="mod topLvl">
          <ac:chgData name="Philippe Baucour" userId="5102170ae7533958" providerId="LiveId" clId="{ABAE05BF-949A-4E93-BC19-2AEAAED3ED81}" dt="2024-09-17T13:44:47.492" v="3870" actId="207"/>
          <ac:spMkLst>
            <pc:docMk/>
            <pc:sldMk cId="3201622378" sldId="257"/>
            <ac:spMk id="8" creationId="{894A5451-FAD7-E527-5558-C6E16BC69264}"/>
          </ac:spMkLst>
        </pc:spChg>
        <pc:spChg chg="mod topLvl">
          <ac:chgData name="Philippe Baucour" userId="5102170ae7533958" providerId="LiveId" clId="{ABAE05BF-949A-4E93-BC19-2AEAAED3ED81}" dt="2024-09-17T13:43:47.921" v="3867" actId="164"/>
          <ac:spMkLst>
            <pc:docMk/>
            <pc:sldMk cId="3201622378" sldId="257"/>
            <ac:spMk id="9" creationId="{750FD02D-8713-8F57-9159-8B6DD4D2AEC2}"/>
          </ac:spMkLst>
        </pc:spChg>
        <pc:spChg chg="mod topLvl">
          <ac:chgData name="Philippe Baucour" userId="5102170ae7533958" providerId="LiveId" clId="{ABAE05BF-949A-4E93-BC19-2AEAAED3ED81}" dt="2024-09-17T13:44:24.036" v="3869" actId="207"/>
          <ac:spMkLst>
            <pc:docMk/>
            <pc:sldMk cId="3201622378" sldId="257"/>
            <ac:spMk id="10" creationId="{3BAE07F1-7B1F-EB8A-4F5B-C70A349EBA2D}"/>
          </ac:spMkLst>
        </pc:spChg>
        <pc:grpChg chg="add del mod">
          <ac:chgData name="Philippe Baucour" userId="5102170ae7533958" providerId="LiveId" clId="{ABAE05BF-949A-4E93-BC19-2AEAAED3ED81}" dt="2024-09-17T13:42:16.882" v="3782" actId="165"/>
          <ac:grpSpMkLst>
            <pc:docMk/>
            <pc:sldMk cId="3201622378" sldId="257"/>
            <ac:grpSpMk id="4" creationId="{6D99E9B6-F8F7-ADB8-7A61-EB827E6C1EBC}"/>
          </ac:grpSpMkLst>
        </pc:grpChg>
        <pc:grpChg chg="add mod">
          <ac:chgData name="Philippe Baucour" userId="5102170ae7533958" providerId="LiveId" clId="{ABAE05BF-949A-4E93-BC19-2AEAAED3ED81}" dt="2024-09-17T13:43:47.921" v="3867" actId="164"/>
          <ac:grpSpMkLst>
            <pc:docMk/>
            <pc:sldMk cId="3201622378" sldId="257"/>
            <ac:grpSpMk id="11" creationId="{7120AF6E-785D-C94C-BBDA-A06DEEBAD2A9}"/>
          </ac:grpSpMkLst>
        </pc:grpChg>
        <pc:picChg chg="add mod modCrop">
          <ac:chgData name="Philippe Baucour" userId="5102170ae7533958" providerId="LiveId" clId="{ABAE05BF-949A-4E93-BC19-2AEAAED3ED81}" dt="2024-09-17T06:22:25.051" v="3623" actId="1037"/>
          <ac:picMkLst>
            <pc:docMk/>
            <pc:sldMk cId="3201622378" sldId="257"/>
            <ac:picMk id="5" creationId="{6A3C50B5-69FB-F9D8-70F1-0579A3213984}"/>
          </ac:picMkLst>
        </pc:picChg>
      </pc:sldChg>
      <pc:sldChg chg="addSp modSp mod modShow">
        <pc:chgData name="Philippe Baucour" userId="5102170ae7533958" providerId="LiveId" clId="{ABAE05BF-949A-4E93-BC19-2AEAAED3ED81}" dt="2024-09-05T15:57:35.002" v="2981" actId="729"/>
        <pc:sldMkLst>
          <pc:docMk/>
          <pc:sldMk cId="246086491" sldId="258"/>
        </pc:sldMkLst>
        <pc:spChg chg="add mod">
          <ac:chgData name="Philippe Baucour" userId="5102170ae7533958" providerId="LiveId" clId="{ABAE05BF-949A-4E93-BC19-2AEAAED3ED81}" dt="2024-09-02T09:39:42.054" v="150" actId="1076"/>
          <ac:spMkLst>
            <pc:docMk/>
            <pc:sldMk cId="246086491" sldId="258"/>
            <ac:spMk id="6" creationId="{3359D40A-9184-CE81-CDA2-DB6A4C6B3280}"/>
          </ac:spMkLst>
        </pc:spChg>
        <pc:picChg chg="add mod">
          <ac:chgData name="Philippe Baucour" userId="5102170ae7533958" providerId="LiveId" clId="{ABAE05BF-949A-4E93-BC19-2AEAAED3ED81}" dt="2024-09-02T09:38:40.620" v="116" actId="1035"/>
          <ac:picMkLst>
            <pc:docMk/>
            <pc:sldMk cId="246086491" sldId="258"/>
            <ac:picMk id="5" creationId="{8925DC70-09A2-138C-900B-57BB44F5CC44}"/>
          </ac:picMkLst>
        </pc:picChg>
      </pc:sldChg>
      <pc:sldChg chg="mod ord modShow">
        <pc:chgData name="Philippe Baucour" userId="5102170ae7533958" providerId="LiveId" clId="{ABAE05BF-949A-4E93-BC19-2AEAAED3ED81}" dt="2024-09-05T15:57:24.919" v="2980" actId="729"/>
        <pc:sldMkLst>
          <pc:docMk/>
          <pc:sldMk cId="312535264" sldId="263"/>
        </pc:sldMkLst>
      </pc:sldChg>
      <pc:sldChg chg="addSp delSp modSp new mod modClrScheme chgLayout modNotesTx">
        <pc:chgData name="Philippe Baucour" userId="5102170ae7533958" providerId="LiveId" clId="{ABAE05BF-949A-4E93-BC19-2AEAAED3ED81}" dt="2024-09-02T14:20:31.860" v="1013" actId="20577"/>
        <pc:sldMkLst>
          <pc:docMk/>
          <pc:sldMk cId="3003218727" sldId="264"/>
        </pc:sldMkLst>
        <pc:spChg chg="mod ord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2" creationId="{DD17E4C4-4734-9561-2C1A-F6E6F31CB724}"/>
          </ac:spMkLst>
        </pc:spChg>
        <pc:spChg chg="del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3" creationId="{E45D64B4-EA4C-3637-911C-A1F105EAA5BD}"/>
          </ac:spMkLst>
        </pc:spChg>
        <pc:spChg chg="add mod">
          <ac:chgData name="Philippe Baucour" userId="5102170ae7533958" providerId="LiveId" clId="{ABAE05BF-949A-4E93-BC19-2AEAAED3ED81}" dt="2024-09-02T09:44:49.112" v="181" actId="1038"/>
          <ac:spMkLst>
            <pc:docMk/>
            <pc:sldMk cId="3003218727" sldId="264"/>
            <ac:spMk id="8" creationId="{DCE02009-66B8-A28E-CCDF-F8751B33D11B}"/>
          </ac:spMkLst>
        </pc:spChg>
        <pc:picChg chg="add mod">
          <ac:chgData name="Philippe Baucour" userId="5102170ae7533958" providerId="LiveId" clId="{ABAE05BF-949A-4E93-BC19-2AEAAED3ED81}" dt="2024-09-02T09:43:27.903" v="170" actId="1076"/>
          <ac:picMkLst>
            <pc:docMk/>
            <pc:sldMk cId="3003218727" sldId="264"/>
            <ac:picMk id="5" creationId="{EED01AF8-948F-7E7F-E93A-0EBF59E86006}"/>
          </ac:picMkLst>
        </pc:picChg>
        <pc:picChg chg="add mod">
          <ac:chgData name="Philippe Baucour" userId="5102170ae7533958" providerId="LiveId" clId="{ABAE05BF-949A-4E93-BC19-2AEAAED3ED81}" dt="2024-09-02T09:43:32.702" v="171" actId="1076"/>
          <ac:picMkLst>
            <pc:docMk/>
            <pc:sldMk cId="3003218727" sldId="264"/>
            <ac:picMk id="7" creationId="{9BD3C26B-160B-2B5D-0EFD-9EC5D9D12B13}"/>
          </ac:picMkLst>
        </pc:picChg>
      </pc:sldChg>
      <pc:sldChg chg="addSp delSp modSp new mod modNotesTx">
        <pc:chgData name="Philippe Baucour" userId="5102170ae7533958" providerId="LiveId" clId="{ABAE05BF-949A-4E93-BC19-2AEAAED3ED81}" dt="2024-09-03T08:50:39.336" v="2617" actId="20577"/>
        <pc:sldMkLst>
          <pc:docMk/>
          <pc:sldMk cId="52206540" sldId="265"/>
        </pc:sldMkLst>
        <pc:spChg chg="mod">
          <ac:chgData name="Philippe Baucour" userId="5102170ae7533958" providerId="LiveId" clId="{ABAE05BF-949A-4E93-BC19-2AEAAED3ED81}" dt="2024-09-03T08:50:39.336" v="2617" actId="20577"/>
          <ac:spMkLst>
            <pc:docMk/>
            <pc:sldMk cId="52206540" sldId="265"/>
            <ac:spMk id="2" creationId="{C9D5C376-48FD-431A-1BC9-093D4CF79FA5}"/>
          </ac:spMkLst>
        </pc:spChg>
        <pc:spChg chg="add del mod ord">
          <ac:chgData name="Philippe Baucour" userId="5102170ae7533958" providerId="LiveId" clId="{ABAE05BF-949A-4E93-BC19-2AEAAED3ED81}" dt="2024-09-02T18:13:25.862" v="1429" actId="478"/>
          <ac:spMkLst>
            <pc:docMk/>
            <pc:sldMk cId="52206540" sldId="265"/>
            <ac:spMk id="7" creationId="{F24A941F-2181-C4F9-89D6-36763FC20D0D}"/>
          </ac:spMkLst>
        </pc:spChg>
        <pc:spChg chg="add mod">
          <ac:chgData name="Philippe Baucour" userId="5102170ae7533958" providerId="LiveId" clId="{ABAE05BF-949A-4E93-BC19-2AEAAED3ED81}" dt="2024-09-03T08:45:50.735" v="2476" actId="1036"/>
          <ac:spMkLst>
            <pc:docMk/>
            <pc:sldMk cId="52206540" sldId="265"/>
            <ac:spMk id="14" creationId="{7C9A728B-9207-9414-6ADE-FB7396970C24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15" creationId="{0412050E-AEF1-9749-C033-E22F44474A48}"/>
          </ac:spMkLst>
        </pc:spChg>
        <pc:spChg chg="add del">
          <ac:chgData name="Philippe Baucour" userId="5102170ae7533958" providerId="LiveId" clId="{ABAE05BF-949A-4E93-BC19-2AEAAED3ED81}" dt="2024-09-02T18:18:55.667" v="1508" actId="478"/>
          <ac:spMkLst>
            <pc:docMk/>
            <pc:sldMk cId="52206540" sldId="265"/>
            <ac:spMk id="17" creationId="{8FFB9689-6BD0-27F7-5E31-2AEAA6B55A3D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20" creationId="{B46825B3-C8F2-FD5A-CD69-073F76F8B11D}"/>
          </ac:spMkLst>
        </pc:spChg>
        <pc:picChg chg="add del mod">
          <ac:chgData name="Philippe Baucour" userId="5102170ae7533958" providerId="LiveId" clId="{ABAE05BF-949A-4E93-BC19-2AEAAED3ED81}" dt="2024-09-02T18:08:56.207" v="1334" actId="478"/>
          <ac:picMkLst>
            <pc:docMk/>
            <pc:sldMk cId="52206540" sldId="265"/>
            <ac:picMk id="4" creationId="{433DF392-025B-7EDD-826C-EBD7A2BE08E4}"/>
          </ac:picMkLst>
        </pc:picChg>
        <pc:picChg chg="add del mod">
          <ac:chgData name="Philippe Baucour" userId="5102170ae7533958" providerId="LiveId" clId="{ABAE05BF-949A-4E93-BC19-2AEAAED3ED81}" dt="2024-09-03T08:47:42.210" v="2479" actId="21"/>
          <ac:picMkLst>
            <pc:docMk/>
            <pc:sldMk cId="52206540" sldId="265"/>
            <ac:picMk id="4" creationId="{A7B46FF0-27BB-E16C-88E4-DADF374F8C37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6" creationId="{5B89E3E9-73E4-5392-63AB-FD759386D9DF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11" creationId="{F85D1A3C-8735-E810-1B4E-BEC3C316F7B3}"/>
          </ac:picMkLst>
        </pc:picChg>
        <pc:picChg chg="add mod">
          <ac:chgData name="Philippe Baucour" userId="5102170ae7533958" providerId="LiveId" clId="{ABAE05BF-949A-4E93-BC19-2AEAAED3ED81}" dt="2024-09-03T08:48:43.522" v="2586" actId="1035"/>
          <ac:picMkLst>
            <pc:docMk/>
            <pc:sldMk cId="52206540" sldId="265"/>
            <ac:picMk id="12" creationId="{A7B46FF0-27BB-E16C-88E4-DADF374F8C37}"/>
          </ac:picMkLst>
        </pc:picChg>
        <pc:picChg chg="add del mod">
          <ac:chgData name="Philippe Baucour" userId="5102170ae7533958" providerId="LiveId" clId="{ABAE05BF-949A-4E93-BC19-2AEAAED3ED81}" dt="2024-09-02T18:12:50.698" v="1426" actId="478"/>
          <ac:picMkLst>
            <pc:docMk/>
            <pc:sldMk cId="52206540" sldId="265"/>
            <ac:picMk id="13" creationId="{AD2A3647-F4DB-A89C-576E-F63CDC76C543}"/>
          </ac:picMkLst>
        </pc:picChg>
        <pc:picChg chg="add del mod">
          <ac:chgData name="Philippe Baucour" userId="5102170ae7533958" providerId="LiveId" clId="{ABAE05BF-949A-4E93-BC19-2AEAAED3ED81}" dt="2024-09-03T08:44:45.217" v="2423" actId="478"/>
          <ac:picMkLst>
            <pc:docMk/>
            <pc:sldMk cId="52206540" sldId="265"/>
            <ac:picMk id="19" creationId="{53B19E68-B5FA-6930-E7D3-25EC7616B0D7}"/>
          </ac:picMkLst>
        </pc:picChg>
      </pc:sldChg>
      <pc:sldChg chg="addSp modSp new mod ord">
        <pc:chgData name="Philippe Baucour" userId="5102170ae7533958" providerId="LiveId" clId="{ABAE05BF-949A-4E93-BC19-2AEAAED3ED81}" dt="2024-09-02T12:22:50.343" v="304" actId="20577"/>
        <pc:sldMkLst>
          <pc:docMk/>
          <pc:sldMk cId="1208043485" sldId="266"/>
        </pc:sldMkLst>
        <pc:spChg chg="mod">
          <ac:chgData name="Philippe Baucour" userId="5102170ae7533958" providerId="LiveId" clId="{ABAE05BF-949A-4E93-BC19-2AEAAED3ED81}" dt="2024-09-02T12:17:00.621" v="214" actId="20577"/>
          <ac:spMkLst>
            <pc:docMk/>
            <pc:sldMk cId="1208043485" sldId="266"/>
            <ac:spMk id="2" creationId="{85BA5245-1861-0F20-2AEB-5D15F0E8E61E}"/>
          </ac:spMkLst>
        </pc:spChg>
        <pc:spChg chg="add mod">
          <ac:chgData name="Philippe Baucour" userId="5102170ae7533958" providerId="LiveId" clId="{ABAE05BF-949A-4E93-BC19-2AEAAED3ED81}" dt="2024-09-02T12:22:50.343" v="304" actId="20577"/>
          <ac:spMkLst>
            <pc:docMk/>
            <pc:sldMk cId="1208043485" sldId="266"/>
            <ac:spMk id="11" creationId="{B22C1711-2C5B-09D9-84F9-20CB5254CC0A}"/>
          </ac:spMkLst>
        </pc:spChg>
        <pc:picChg chg="add mod">
          <ac:chgData name="Philippe Baucour" userId="5102170ae7533958" providerId="LiveId" clId="{ABAE05BF-949A-4E93-BC19-2AEAAED3ED81}" dt="2024-09-02T12:17:14.096" v="216" actId="1076"/>
          <ac:picMkLst>
            <pc:docMk/>
            <pc:sldMk cId="1208043485" sldId="266"/>
            <ac:picMk id="4" creationId="{77415216-9AA7-4E29-2184-2A7FA9FA5CC8}"/>
          </ac:picMkLst>
        </pc:picChg>
        <pc:picChg chg="add mod">
          <ac:chgData name="Philippe Baucour" userId="5102170ae7533958" providerId="LiveId" clId="{ABAE05BF-949A-4E93-BC19-2AEAAED3ED81}" dt="2024-09-02T12:17:35.468" v="219" actId="1076"/>
          <ac:picMkLst>
            <pc:docMk/>
            <pc:sldMk cId="1208043485" sldId="266"/>
            <ac:picMk id="6" creationId="{037B4BEF-4A1A-146A-28E2-3FDC6A03EA53}"/>
          </ac:picMkLst>
        </pc:picChg>
        <pc:picChg chg="add mod">
          <ac:chgData name="Philippe Baucour" userId="5102170ae7533958" providerId="LiveId" clId="{ABAE05BF-949A-4E93-BC19-2AEAAED3ED81}" dt="2024-09-02T12:19:19.811" v="235" actId="1038"/>
          <ac:picMkLst>
            <pc:docMk/>
            <pc:sldMk cId="1208043485" sldId="266"/>
            <ac:picMk id="8" creationId="{A8B0206B-5AE9-5BE3-4C2A-66C140800561}"/>
          </ac:picMkLst>
        </pc:picChg>
        <pc:picChg chg="add mod">
          <ac:chgData name="Philippe Baucour" userId="5102170ae7533958" providerId="LiveId" clId="{ABAE05BF-949A-4E93-BC19-2AEAAED3ED81}" dt="2024-09-02T12:19:16.788" v="230" actId="1037"/>
          <ac:picMkLst>
            <pc:docMk/>
            <pc:sldMk cId="1208043485" sldId="266"/>
            <ac:picMk id="10" creationId="{09F856DC-F0DA-17CA-AC7C-101B3457F80E}"/>
          </ac:picMkLst>
        </pc:picChg>
      </pc:sldChg>
      <pc:sldChg chg="addSp delSp modSp new mod modNotesTx">
        <pc:chgData name="Philippe Baucour" userId="5102170ae7533958" providerId="LiveId" clId="{ABAE05BF-949A-4E93-BC19-2AEAAED3ED81}" dt="2024-09-17T07:15:26.317" v="3694" actId="554"/>
        <pc:sldMkLst>
          <pc:docMk/>
          <pc:sldMk cId="671232843" sldId="267"/>
        </pc:sldMkLst>
        <pc:spChg chg="mod">
          <ac:chgData name="Philippe Baucour" userId="5102170ae7533958" providerId="LiveId" clId="{ABAE05BF-949A-4E93-BC19-2AEAAED3ED81}" dt="2024-09-02T12:23:46.627" v="316" actId="20577"/>
          <ac:spMkLst>
            <pc:docMk/>
            <pc:sldMk cId="671232843" sldId="267"/>
            <ac:spMk id="2" creationId="{5C06DFB4-6CEB-9A90-B9B4-CD5231B0FC34}"/>
          </ac:spMkLst>
        </pc:spChg>
        <pc:spChg chg="add del mod">
          <ac:chgData name="Philippe Baucour" userId="5102170ae7533958" providerId="LiveId" clId="{ABAE05BF-949A-4E93-BC19-2AEAAED3ED81}" dt="2024-09-13T14:55:17.747" v="3006" actId="21"/>
          <ac:spMkLst>
            <pc:docMk/>
            <pc:sldMk cId="671232843" sldId="267"/>
            <ac:spMk id="17" creationId="{3053E7A8-B72C-E8FD-CA87-54B853B912FF}"/>
          </ac:spMkLst>
        </pc:sp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4" creationId="{56A0ACCB-7D50-6852-381E-13AB02B4947C}"/>
          </ac:picMkLst>
        </pc:picChg>
        <pc:picChg chg="add del">
          <ac:chgData name="Philippe Baucour" userId="5102170ae7533958" providerId="LiveId" clId="{ABAE05BF-949A-4E93-BC19-2AEAAED3ED81}" dt="2024-09-02T12:24:02.679" v="318" actId="22"/>
          <ac:picMkLst>
            <pc:docMk/>
            <pc:sldMk cId="671232843" sldId="267"/>
            <ac:picMk id="4" creationId="{DDCC9B01-1C86-4361-3D29-D58BF989F47C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6" creationId="{DE215ABA-7CB9-739C-7843-0B94C0596BAA}"/>
          </ac:picMkLst>
        </pc:picChg>
        <pc:picChg chg="add del mod">
          <ac:chgData name="Philippe Baucour" userId="5102170ae7533958" providerId="LiveId" clId="{ABAE05BF-949A-4E93-BC19-2AEAAED3ED81}" dt="2024-09-03T10:36:51.270" v="2659" actId="478"/>
          <ac:picMkLst>
            <pc:docMk/>
            <pc:sldMk cId="671232843" sldId="267"/>
            <ac:picMk id="8" creationId="{98F01870-7F64-E70E-7931-FB963429CC65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10" creationId="{B219E183-51F3-8F3E-F7A6-EE74696E2CF6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12" creationId="{2C468C74-FB0F-2D3E-FC0D-98A51AB44FD1}"/>
          </ac:picMkLst>
        </pc:pic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14" creationId="{03DCF24A-A399-5F89-1FB9-27F49EE8948D}"/>
          </ac:picMkLst>
        </pc:pic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16" creationId="{4BBD0288-8849-D410-540F-88973DB583A2}"/>
          </ac:picMkLst>
        </pc:picChg>
        <pc:picChg chg="add del mod">
          <ac:chgData name="Philippe Baucour" userId="5102170ae7533958" providerId="LiveId" clId="{ABAE05BF-949A-4E93-BC19-2AEAAED3ED81}" dt="2024-09-13T14:55:17.747" v="3006" actId="21"/>
          <ac:picMkLst>
            <pc:docMk/>
            <pc:sldMk cId="671232843" sldId="267"/>
            <ac:picMk id="19" creationId="{10D1E19D-8BF6-E276-0361-5D7954E56B3A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0" creationId="{8D66137E-54DB-EAD7-AEA2-D5B91141B969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1" creationId="{53077D63-D165-184F-240A-2370B4436AF2}"/>
          </ac:picMkLst>
        </pc:picChg>
        <pc:picChg chg="add mod">
          <ac:chgData name="Philippe Baucour" userId="5102170ae7533958" providerId="LiveId" clId="{ABAE05BF-949A-4E93-BC19-2AEAAED3ED81}" dt="2024-09-02T14:16:14.399" v="894"/>
          <ac:picMkLst>
            <pc:docMk/>
            <pc:sldMk cId="671232843" sldId="267"/>
            <ac:picMk id="22" creationId="{0D44EBCE-E3FC-4AB2-B30E-7D2EACA958E8}"/>
          </ac:picMkLst>
        </pc:picChg>
        <pc:picChg chg="add mod">
          <ac:chgData name="Philippe Baucour" userId="5102170ae7533958" providerId="LiveId" clId="{ABAE05BF-949A-4E93-BC19-2AEAAED3ED81}" dt="2024-09-13T14:56:12.048" v="3089" actId="1076"/>
          <ac:picMkLst>
            <pc:docMk/>
            <pc:sldMk cId="671232843" sldId="267"/>
            <ac:picMk id="23" creationId="{4762C2C7-011E-1CCE-F3A8-1359492F40E8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4" creationId="{97EBF08F-E1CC-F230-8C76-F3906CF86D90}"/>
          </ac:picMkLst>
        </pc:picChg>
      </pc:sldChg>
      <pc:sldChg chg="addSp modSp new mod">
        <pc:chgData name="Philippe Baucour" userId="5102170ae7533958" providerId="LiveId" clId="{ABAE05BF-949A-4E93-BC19-2AEAAED3ED81}" dt="2024-09-02T12:50:42.658" v="863" actId="20577"/>
        <pc:sldMkLst>
          <pc:docMk/>
          <pc:sldMk cId="3250692139" sldId="268"/>
        </pc:sldMkLst>
        <pc:spChg chg="mod">
          <ac:chgData name="Philippe Baucour" userId="5102170ae7533958" providerId="LiveId" clId="{ABAE05BF-949A-4E93-BC19-2AEAAED3ED81}" dt="2024-09-02T12:41:04.693" v="622" actId="20577"/>
          <ac:spMkLst>
            <pc:docMk/>
            <pc:sldMk cId="3250692139" sldId="268"/>
            <ac:spMk id="2" creationId="{298D14FB-41AD-08E5-65AA-A5B1CAF68D21}"/>
          </ac:spMkLst>
        </pc:spChg>
        <pc:spChg chg="add mod">
          <ac:chgData name="Philippe Baucour" userId="5102170ae7533958" providerId="LiveId" clId="{ABAE05BF-949A-4E93-BC19-2AEAAED3ED81}" dt="2024-09-02T12:50:42.658" v="863" actId="20577"/>
          <ac:spMkLst>
            <pc:docMk/>
            <pc:sldMk cId="3250692139" sldId="268"/>
            <ac:spMk id="7" creationId="{F83906D1-5B66-08E7-5606-B26F5B3FEA7B}"/>
          </ac:spMkLst>
        </pc:spChg>
        <pc:spChg chg="add mod">
          <ac:chgData name="Philippe Baucour" userId="5102170ae7533958" providerId="LiveId" clId="{ABAE05BF-949A-4E93-BC19-2AEAAED3ED81}" dt="2024-09-02T12:49:37.866" v="851" actId="554"/>
          <ac:spMkLst>
            <pc:docMk/>
            <pc:sldMk cId="3250692139" sldId="268"/>
            <ac:spMk id="8" creationId="{AE2CE680-597C-A15B-A1D6-B7C27162D4C2}"/>
          </ac:spMkLst>
        </pc:spChg>
        <pc:picChg chg="add mod">
          <ac:chgData name="Philippe Baucour" userId="5102170ae7533958" providerId="LiveId" clId="{ABAE05BF-949A-4E93-BC19-2AEAAED3ED81}" dt="2024-09-02T12:43:00.202" v="630" actId="1076"/>
          <ac:picMkLst>
            <pc:docMk/>
            <pc:sldMk cId="3250692139" sldId="268"/>
            <ac:picMk id="4" creationId="{6928F55C-3FD1-EA6D-77CA-52AC0CEA11F1}"/>
          </ac:picMkLst>
        </pc:picChg>
        <pc:picChg chg="add mod">
          <ac:chgData name="Philippe Baucour" userId="5102170ae7533958" providerId="LiveId" clId="{ABAE05BF-949A-4E93-BC19-2AEAAED3ED81}" dt="2024-09-02T12:47:08.529" v="771" actId="1037"/>
          <ac:picMkLst>
            <pc:docMk/>
            <pc:sldMk cId="3250692139" sldId="268"/>
            <ac:picMk id="6" creationId="{81C31236-3B5B-5A41-4354-0F5DD675816F}"/>
          </ac:picMkLst>
        </pc:picChg>
      </pc:sldChg>
      <pc:sldChg chg="addSp delSp modSp add mod ord modNotesTx">
        <pc:chgData name="Philippe Baucour" userId="5102170ae7533958" providerId="LiveId" clId="{ABAE05BF-949A-4E93-BC19-2AEAAED3ED81}" dt="2024-09-03T08:49:41.680" v="2615" actId="14100"/>
        <pc:sldMkLst>
          <pc:docMk/>
          <pc:sldMk cId="2840346932" sldId="269"/>
        </pc:sldMkLst>
        <pc:spChg chg="mod">
          <ac:chgData name="Philippe Baucour" userId="5102170ae7533958" providerId="LiveId" clId="{ABAE05BF-949A-4E93-BC19-2AEAAED3ED81}" dt="2024-09-03T08:41:03.976" v="2257" actId="404"/>
          <ac:spMkLst>
            <pc:docMk/>
            <pc:sldMk cId="2840346932" sldId="269"/>
            <ac:spMk id="2" creationId="{C9D5C376-48FD-431A-1BC9-093D4CF79FA5}"/>
          </ac:spMkLst>
        </pc:spChg>
        <pc:spChg chg="del">
          <ac:chgData name="Philippe Baucour" userId="5102170ae7533958" providerId="LiveId" clId="{ABAE05BF-949A-4E93-BC19-2AEAAED3ED81}" dt="2024-09-03T08:41:13.474" v="2259" actId="478"/>
          <ac:spMkLst>
            <pc:docMk/>
            <pc:sldMk cId="2840346932" sldId="269"/>
            <ac:spMk id="14" creationId="{7C9A728B-9207-9414-6ADE-FB7396970C24}"/>
          </ac:spMkLst>
        </pc:spChg>
        <pc:spChg chg="del">
          <ac:chgData name="Philippe Baucour" userId="5102170ae7533958" providerId="LiveId" clId="{ABAE05BF-949A-4E93-BC19-2AEAAED3ED81}" dt="2024-09-03T08:41:09.611" v="2258" actId="478"/>
          <ac:spMkLst>
            <pc:docMk/>
            <pc:sldMk cId="2840346932" sldId="269"/>
            <ac:spMk id="15" creationId="{0412050E-AEF1-9749-C033-E22F44474A48}"/>
          </ac:spMkLst>
        </pc:spChg>
        <pc:spChg chg="add del mod">
          <ac:chgData name="Philippe Baucour" userId="5102170ae7533958" providerId="LiveId" clId="{ABAE05BF-949A-4E93-BC19-2AEAAED3ED81}" dt="2024-09-03T08:43:57.156" v="2358" actId="1035"/>
          <ac:spMkLst>
            <pc:docMk/>
            <pc:sldMk cId="2840346932" sldId="269"/>
            <ac:spMk id="20" creationId="{B46825B3-C8F2-FD5A-CD69-073F76F8B11D}"/>
          </ac:spMkLst>
        </pc:spChg>
        <pc:picChg chg="add mod">
          <ac:chgData name="Philippe Baucour" userId="5102170ae7533958" providerId="LiveId" clId="{ABAE05BF-949A-4E93-BC19-2AEAAED3ED81}" dt="2024-09-03T08:49:41.680" v="2615" actId="14100"/>
          <ac:picMkLst>
            <pc:docMk/>
            <pc:sldMk cId="2840346932" sldId="269"/>
            <ac:picMk id="4" creationId="{7CA78895-3DB6-76B4-F344-4850294BBC37}"/>
          </ac:picMkLst>
        </pc:picChg>
        <pc:picChg chg="del">
          <ac:chgData name="Philippe Baucour" userId="5102170ae7533958" providerId="LiveId" clId="{ABAE05BF-949A-4E93-BC19-2AEAAED3ED81}" dt="2024-09-03T08:41:16.987" v="2260" actId="478"/>
          <ac:picMkLst>
            <pc:docMk/>
            <pc:sldMk cId="2840346932" sldId="269"/>
            <ac:picMk id="6" creationId="{5B89E3E9-73E4-5392-63AB-FD759386D9DF}"/>
          </ac:picMkLst>
        </pc:picChg>
        <pc:picChg chg="add mod or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7" creationId="{021C3181-9E15-C029-00E2-42449F39DC16}"/>
          </ac:picMkLst>
        </pc:picChg>
        <pc:picChg chg="del">
          <ac:chgData name="Philippe Baucour" userId="5102170ae7533958" providerId="LiveId" clId="{ABAE05BF-949A-4E93-BC19-2AEAAED3ED81}" dt="2024-09-03T08:40:11.411" v="2240" actId="478"/>
          <ac:picMkLst>
            <pc:docMk/>
            <pc:sldMk cId="2840346932" sldId="269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10" creationId="{24528A4E-7429-5BA0-696A-515DD39FA236}"/>
          </ac:picMkLst>
        </pc:picChg>
        <pc:picChg chg="del">
          <ac:chgData name="Philippe Baucour" userId="5102170ae7533958" providerId="LiveId" clId="{ABAE05BF-949A-4E93-BC19-2AEAAED3ED81}" dt="2024-09-03T08:41:45.928" v="2261" actId="478"/>
          <ac:picMkLst>
            <pc:docMk/>
            <pc:sldMk cId="2840346932" sldId="269"/>
            <ac:picMk id="11" creationId="{F85D1A3C-8735-E810-1B4E-BEC3C316F7B3}"/>
          </ac:picMkLst>
        </pc:picChg>
        <pc:picChg chg="add del mod">
          <ac:chgData name="Philippe Baucour" userId="5102170ae7533958" providerId="LiveId" clId="{ABAE05BF-949A-4E93-BC19-2AEAAED3ED81}" dt="2024-09-03T08:48:10.878" v="2484" actId="21"/>
          <ac:picMkLst>
            <pc:docMk/>
            <pc:sldMk cId="2840346932" sldId="269"/>
            <ac:picMk id="12" creationId="{A7B46FF0-27BB-E16C-88E4-DADF374F8C37}"/>
          </ac:picMkLst>
        </pc:picChg>
        <pc:picChg chg="mod">
          <ac:chgData name="Philippe Baucour" userId="5102170ae7533958" providerId="LiveId" clId="{ABAE05BF-949A-4E93-BC19-2AEAAED3ED81}" dt="2024-09-03T08:44:03.923" v="2381" actId="1036"/>
          <ac:picMkLst>
            <pc:docMk/>
            <pc:sldMk cId="2840346932" sldId="269"/>
            <ac:picMk id="19" creationId="{53B19E68-B5FA-6930-E7D3-25EC7616B0D7}"/>
          </ac:picMkLst>
        </pc:picChg>
      </pc:sldChg>
      <pc:sldChg chg="addSp delSp modSp new mod">
        <pc:chgData name="Philippe Baucour" userId="5102170ae7533958" providerId="LiveId" clId="{ABAE05BF-949A-4E93-BC19-2AEAAED3ED81}" dt="2024-09-17T07:25:46.117" v="3777" actId="554"/>
        <pc:sldMkLst>
          <pc:docMk/>
          <pc:sldMk cId="3058765758" sldId="270"/>
        </pc:sldMkLst>
        <pc:spChg chg="mod">
          <ac:chgData name="Philippe Baucour" userId="5102170ae7533958" providerId="LiveId" clId="{ABAE05BF-949A-4E93-BC19-2AEAAED3ED81}" dt="2024-09-17T07:14:50.461" v="3692" actId="20577"/>
          <ac:spMkLst>
            <pc:docMk/>
            <pc:sldMk cId="3058765758" sldId="270"/>
            <ac:spMk id="2" creationId="{838961C0-2432-63B6-698C-B8CB48BC51A7}"/>
          </ac:spMkLst>
        </pc:spChg>
        <pc:spChg chg="add mod">
          <ac:chgData name="Philippe Baucour" userId="5102170ae7533958" providerId="LiveId" clId="{ABAE05BF-949A-4E93-BC19-2AEAAED3ED81}" dt="2024-09-17T07:25:46.117" v="3777" actId="554"/>
          <ac:spMkLst>
            <pc:docMk/>
            <pc:sldMk cId="3058765758" sldId="270"/>
            <ac:spMk id="17" creationId="{3053E7A8-B72C-E8FD-CA87-54B853B912FF}"/>
          </ac:spMkLst>
        </pc:spChg>
        <pc:picChg chg="add del mod">
          <ac:chgData name="Philippe Baucour" userId="5102170ae7533958" providerId="LiveId" clId="{ABAE05BF-949A-4E93-BC19-2AEAAED3ED81}" dt="2024-09-16T21:19:53.732" v="3090" actId="478"/>
          <ac:picMkLst>
            <pc:docMk/>
            <pc:sldMk cId="3058765758" sldId="270"/>
            <ac:picMk id="4" creationId="{39288974-209F-32A6-3D30-6870C498E5D7}"/>
          </ac:picMkLst>
        </pc:picChg>
        <pc:picChg chg="add mod">
          <ac:chgData name="Philippe Baucour" userId="5102170ae7533958" providerId="LiveId" clId="{ABAE05BF-949A-4E93-BC19-2AEAAED3ED81}" dt="2024-09-16T21:25:44.557" v="3334" actId="1037"/>
          <ac:picMkLst>
            <pc:docMk/>
            <pc:sldMk cId="3058765758" sldId="270"/>
            <ac:picMk id="5" creationId="{FD2E9C7F-2FA1-E98A-E665-71910E0F0742}"/>
          </ac:picMkLst>
        </pc:picChg>
        <pc:picChg chg="add del mod">
          <ac:chgData name="Philippe Baucour" userId="5102170ae7533958" providerId="LiveId" clId="{ABAE05BF-949A-4E93-BC19-2AEAAED3ED81}" dt="2024-09-16T21:22:38.365" v="3151" actId="478"/>
          <ac:picMkLst>
            <pc:docMk/>
            <pc:sldMk cId="3058765758" sldId="270"/>
            <ac:picMk id="6" creationId="{16CA6C83-D939-8456-F725-6E9598F87D90}"/>
          </ac:picMkLst>
        </pc:picChg>
        <pc:picChg chg="add mod">
          <ac:chgData name="Philippe Baucour" userId="5102170ae7533958" providerId="LiveId" clId="{ABAE05BF-949A-4E93-BC19-2AEAAED3ED81}" dt="2024-09-17T07:25:01.800" v="3730" actId="1037"/>
          <ac:picMkLst>
            <pc:docMk/>
            <pc:sldMk cId="3058765758" sldId="270"/>
            <ac:picMk id="8" creationId="{0BE888AE-4D34-5A6A-D08B-C5957BDAC0BE}"/>
          </ac:picMkLst>
        </pc:picChg>
        <pc:picChg chg="add mod">
          <ac:chgData name="Philippe Baucour" userId="5102170ae7533958" providerId="LiveId" clId="{ABAE05BF-949A-4E93-BC19-2AEAAED3ED81}" dt="2024-09-17T07:25:46.117" v="3777" actId="554"/>
          <ac:picMkLst>
            <pc:docMk/>
            <pc:sldMk cId="3058765758" sldId="270"/>
            <ac:picMk id="19" creationId="{10D1E19D-8BF6-E276-0361-5D7954E56B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</a:t>
            </a: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: 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by defined deep machine learning algorithms are effective and address the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data preparation (creation of tensors, use of data augmentation techniques)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neural network type (classical, convolutional or recursive)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neural networks constructed (verified by performance generalization tests, on test and validation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signal detection from unstructured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criteria for evaluating the performance of an algorithm (development of a cost function: Cross Entropy, Mean Squared Error)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unstructured data generated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2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beaucoup de sms</a:t>
            </a:r>
          </a:p>
          <a:p>
            <a:r>
              <a:rPr lang="fr-FR" dirty="0"/>
              <a:t>Ca peut être un pb avec des modèles </a:t>
            </a:r>
            <a:r>
              <a:rPr lang="fr-FR" dirty="0" err="1"/>
              <a:t>deep</a:t>
            </a:r>
            <a:r>
              <a:rPr lang="fr-FR" dirty="0"/>
              <a:t> learning qui ont besoin de brasser bcp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1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*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identified as spam (=1)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spam in my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? I don't know...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to see an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from my beloved CEO classified as spam? No!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So I want FP to tend towards 0 and precision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towards 1 (even if the recall,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$, is not that great 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 decide to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favour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precision over recall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3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  <a:p>
            <a:r>
              <a:rPr lang="fr-FR" dirty="0"/>
              <a:t>Les résultats sont pas top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88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16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mess with EDA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	: Fast!</a:t>
            </a:r>
          </a:p>
          <a:p>
            <a:r>
              <a:rPr lang="en-US" dirty="0"/>
              <a:t>Results analysis	: Always! </a:t>
            </a:r>
          </a:p>
          <a:p>
            <a:endParaRPr lang="en-US" dirty="0"/>
          </a:p>
          <a:p>
            <a:r>
              <a:rPr lang="en-US"/>
              <a:t> 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9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hyperlink" Target="mailto:philippe.baucour@gmail.com" TargetMode="Externa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hyperlink" Target="https://github.com/40tude/fullstack_mars_2024_3/tree/main/07_deep_learning/99_Project_ATT" TargetMode="Externa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hyperlink" Target="https://app.jedha.co/course/projects-deep-learning-ft/att-spam-detector-ft" TargetMode="Externa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4.svg"/><Relationship Id="rId5" Type="http://schemas.openxmlformats.org/officeDocument/2006/relationships/image" Target="../media/image20.pn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AT&amp;T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https://app.jedha.co/course/projects-deep-learning-ft/att-spam-detector-ft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https://github.com/40tude/fullstack_mars_2024_3/tree/main/07_deep_learning/99_Project_ATT</a:t>
            </a:r>
            <a:endParaRPr lang="fr-FR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  <p:pic>
        <p:nvPicPr>
          <p:cNvPr id="4" name="Graphique 3" descr="Badge 3 avec un remplissage uni">
            <a:extLst>
              <a:ext uri="{FF2B5EF4-FFF2-40B4-BE49-F238E27FC236}">
                <a16:creationId xmlns:a16="http://schemas.microsoft.com/office/drawing/2014/main" id="{8AB5BF6C-1D2F-59DA-7BCE-449A409C5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98095" y="1485900"/>
            <a:ext cx="914400" cy="914400"/>
          </a:xfrm>
          <a:prstGeom prst="rect">
            <a:avLst/>
          </a:prstGeom>
        </p:spPr>
      </p:pic>
      <p:pic>
        <p:nvPicPr>
          <p:cNvPr id="5" name="Espace réservé du contenu 13" descr="Badge avec un remplissage uni">
            <a:extLst>
              <a:ext uri="{FF2B5EF4-FFF2-40B4-BE49-F238E27FC236}">
                <a16:creationId xmlns:a16="http://schemas.microsoft.com/office/drawing/2014/main" id="{687090E6-EF80-881F-6A94-D96E80938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198095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dge 5 avec un remplissage uni">
            <a:extLst>
              <a:ext uri="{FF2B5EF4-FFF2-40B4-BE49-F238E27FC236}">
                <a16:creationId xmlns:a16="http://schemas.microsoft.com/office/drawing/2014/main" id="{CAD46378-6C72-551A-AEA4-741D4D1DC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7" name="Graphique 6" descr="Badge 4 avec un remplissage uni">
            <a:extLst>
              <a:ext uri="{FF2B5EF4-FFF2-40B4-BE49-F238E27FC236}">
                <a16:creationId xmlns:a16="http://schemas.microsoft.com/office/drawing/2014/main" id="{1455B81D-CC51-FD47-093B-7CCA884835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4457700"/>
            <a:ext cx="914400" cy="914400"/>
          </a:xfrm>
          <a:prstGeom prst="rect">
            <a:avLst/>
          </a:prstGeom>
        </p:spPr>
      </p:pic>
      <p:pic>
        <p:nvPicPr>
          <p:cNvPr id="8" name="Graphique 7" descr="Badge 1 avec un remplissage uni">
            <a:extLst>
              <a:ext uri="{FF2B5EF4-FFF2-40B4-BE49-F238E27FC236}">
                <a16:creationId xmlns:a16="http://schemas.microsoft.com/office/drawing/2014/main" id="{21C74849-A1B5-FDCD-0143-0CD426B1CD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198095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So far, </a:t>
            </a:r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projects</a:t>
            </a:r>
            <a:r>
              <a:rPr lang="fr-FR" dirty="0"/>
              <a:t> I </a:t>
            </a:r>
            <a:r>
              <a:rPr lang="fr-FR" dirty="0" err="1"/>
              <a:t>keep</a:t>
            </a:r>
            <a:r>
              <a:rPr lang="fr-FR" dirty="0"/>
              <a:t> in </a:t>
            </a:r>
            <a:r>
              <a:rPr lang="fr-FR" dirty="0" err="1"/>
              <a:t>mind</a:t>
            </a:r>
            <a:r>
              <a:rPr lang="fr-FR" dirty="0"/>
              <a:t> :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EDA	: The recipe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Features Engineering	: The secret sauce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Baseline model	: The first taste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Metrics Analysis	: The critics' score</a:t>
            </a:r>
          </a:p>
          <a:p>
            <a:pPr lvl="1">
              <a:tabLst>
                <a:tab pos="4572000" algn="l"/>
              </a:tabLst>
            </a:pPr>
            <a:r>
              <a:rPr lang="fr-FR" dirty="0"/>
              <a:t>API &amp; App	: Sharing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friends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endParaRPr lang="fr-FR" dirty="0"/>
          </a:p>
          <a:p>
            <a:r>
              <a:rPr lang="fr-FR" dirty="0" err="1"/>
              <a:t>Impressed</a:t>
            </a:r>
            <a:r>
              <a:rPr lang="fr-FR" dirty="0"/>
              <a:t> by the </a:t>
            </a:r>
            <a:r>
              <a:rPr lang="fr-FR" dirty="0" err="1"/>
              <a:t>results</a:t>
            </a:r>
            <a:r>
              <a:rPr lang="fr-FR" dirty="0"/>
              <a:t> of the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/>
              <a:t>BERT (</a:t>
            </a:r>
            <a:r>
              <a:rPr lang="fr-FR" dirty="0" err="1"/>
              <a:t>unfreezed</a:t>
            </a:r>
            <a:r>
              <a:rPr lang="fr-FR" dirty="0"/>
              <a:t>) help to </a:t>
            </a:r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Precision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improving</a:t>
            </a:r>
            <a:r>
              <a:rPr lang="fr-FR" dirty="0"/>
              <a:t> the Accuracy but at the </a:t>
            </a:r>
            <a:r>
              <a:rPr lang="fr-FR" dirty="0" err="1"/>
              <a:t>cost</a:t>
            </a:r>
            <a:r>
              <a:rPr lang="fr-FR" dirty="0"/>
              <a:t> of training time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3C50B5-69FB-F9D8-70F1-0579A321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06" t="5814" r="18520"/>
          <a:stretch/>
        </p:blipFill>
        <p:spPr>
          <a:xfrm>
            <a:off x="9267626" y="1729425"/>
            <a:ext cx="1435722" cy="1608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7120AF6E-785D-C94C-BBDA-A06DEEBAD2A9}"/>
              </a:ext>
            </a:extLst>
          </p:cNvPr>
          <p:cNvGrpSpPr/>
          <p:nvPr/>
        </p:nvGrpSpPr>
        <p:grpSpPr>
          <a:xfrm>
            <a:off x="693609" y="1729425"/>
            <a:ext cx="180000" cy="1610871"/>
            <a:chOff x="693609" y="1729425"/>
            <a:chExt cx="180000" cy="161087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4E7E9CA-F20D-B615-A493-E5AC4055DA41}"/>
                </a:ext>
              </a:extLst>
            </p:cNvPr>
            <p:cNvSpPr/>
            <p:nvPr/>
          </p:nvSpPr>
          <p:spPr>
            <a:xfrm>
              <a:off x="693609" y="1729425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4C97974-E092-38BA-4150-43B734BDD140}"/>
                </a:ext>
              </a:extLst>
            </p:cNvPr>
            <p:cNvSpPr/>
            <p:nvPr/>
          </p:nvSpPr>
          <p:spPr>
            <a:xfrm>
              <a:off x="693609" y="2087143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94A5451-FAD7-E527-5558-C6E16BC69264}"/>
                </a:ext>
              </a:extLst>
            </p:cNvPr>
            <p:cNvSpPr/>
            <p:nvPr/>
          </p:nvSpPr>
          <p:spPr>
            <a:xfrm>
              <a:off x="693609" y="2444861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50FD02D-8713-8F57-9159-8B6DD4D2AEC2}"/>
                </a:ext>
              </a:extLst>
            </p:cNvPr>
            <p:cNvSpPr/>
            <p:nvPr/>
          </p:nvSpPr>
          <p:spPr>
            <a:xfrm>
              <a:off x="693609" y="2802579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AE07F1-7B1F-EB8A-4F5B-C70A349EBA2D}"/>
                </a:ext>
              </a:extLst>
            </p:cNvPr>
            <p:cNvSpPr/>
            <p:nvPr/>
          </p:nvSpPr>
          <p:spPr>
            <a:xfrm>
              <a:off x="693609" y="316029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25DC70-09A2-138C-900B-57BB44F5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8" y="1264123"/>
            <a:ext cx="11765281" cy="4650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59D40A-9184-CE81-CDA2-DB6A4C6B3280}"/>
              </a:ext>
            </a:extLst>
          </p:cNvPr>
          <p:cNvSpPr txBox="1"/>
          <p:nvPr/>
        </p:nvSpPr>
        <p:spPr>
          <a:xfrm rot="20930732">
            <a:off x="8442100" y="943390"/>
            <a:ext cx="21146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Spam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7E4C4-4734-9561-2C1A-F6E6F31C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D01AF8-948F-7E7F-E93A-0EBF59E8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8063"/>
            <a:ext cx="6327912" cy="4080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D3C26B-160B-2B5D-0EFD-9EC5D9D12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12" y="1143429"/>
            <a:ext cx="4068528" cy="4075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DCE02009-66B8-A28E-CCDF-F8751B33D11B}"/>
              </a:ext>
            </a:extLst>
          </p:cNvPr>
          <p:cNvSpPr/>
          <p:nvPr/>
        </p:nvSpPr>
        <p:spPr>
          <a:xfrm rot="16200000">
            <a:off x="2153718" y="116825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1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A5245-1861-0F20-2AEB-5D15F0E8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415216-9AA7-4E29-2184-2A7FA9FA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25064"/>
            <a:ext cx="5657850" cy="3114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7B4BEF-4A1A-146A-28E2-3FDC6A03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5064"/>
            <a:ext cx="5657850" cy="3114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B0206B-5AE9-5BE3-4C2A-66C140800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208" y="4039738"/>
            <a:ext cx="5450681" cy="10468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F856DC-F0DA-17CA-AC7C-101B3457F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55" y="4039738"/>
            <a:ext cx="5771908" cy="10468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22C1711-2C5B-09D9-84F9-20CB5254CC0A}"/>
              </a:ext>
            </a:extLst>
          </p:cNvPr>
          <p:cNvSpPr txBox="1"/>
          <p:nvPr/>
        </p:nvSpPr>
        <p:spPr>
          <a:xfrm>
            <a:off x="290755" y="5479256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Splitting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4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6DFB4-6CEB-9A90-B9B4-CD5231B0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215ABA-7CB9-739C-7843-0B94C059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1515654"/>
            <a:ext cx="2564880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19E183-51F3-8F3E-F7A6-EE74696E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522" y="1515654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C468C74-FB0F-2D3E-FC0D-98A51AB44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779" y="1515654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3DCF24A-A399-5F89-1FB9-27F49EE89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520" y="4865989"/>
            <a:ext cx="4068863" cy="998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BD0288-8849-D410-540F-88973DB58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9779" y="4865989"/>
            <a:ext cx="4068862" cy="742232"/>
          </a:xfrm>
          <a:prstGeom prst="rect">
            <a:avLst/>
          </a:prstGeom>
        </p:spPr>
      </p:pic>
      <p:pic>
        <p:nvPicPr>
          <p:cNvPr id="20" name="Graphique 19" descr="Badge 3 avec un remplissage uni">
            <a:extLst>
              <a:ext uri="{FF2B5EF4-FFF2-40B4-BE49-F238E27FC236}">
                <a16:creationId xmlns:a16="http://schemas.microsoft.com/office/drawing/2014/main" id="{8D66137E-54DB-EAD7-AEA2-D5B91141B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1441" y="2119004"/>
            <a:ext cx="914400" cy="914400"/>
          </a:xfrm>
          <a:prstGeom prst="rect">
            <a:avLst/>
          </a:prstGeom>
        </p:spPr>
      </p:pic>
      <p:pic>
        <p:nvPicPr>
          <p:cNvPr id="21" name="Espace réservé du contenu 13" descr="Badge avec un remplissage uni">
            <a:extLst>
              <a:ext uri="{FF2B5EF4-FFF2-40B4-BE49-F238E27FC236}">
                <a16:creationId xmlns:a16="http://schemas.microsoft.com/office/drawing/2014/main" id="{53077D63-D165-184F-240A-2370B4436A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4037" y="1915553"/>
            <a:ext cx="914400" cy="914400"/>
          </a:xfrm>
          <a:prstGeom prst="rect">
            <a:avLst/>
          </a:prstGeo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0D44EBCE-E3FC-4AB2-B30E-7D2EACA958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23" name="Graphique 22" descr="Badge 4 avec un remplissage uni">
            <a:extLst>
              <a:ext uri="{FF2B5EF4-FFF2-40B4-BE49-F238E27FC236}">
                <a16:creationId xmlns:a16="http://schemas.microsoft.com/office/drawing/2014/main" id="{4762C2C7-011E-1CCE-F3A8-1359492F40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941019" y="4322705"/>
            <a:ext cx="914400" cy="914400"/>
          </a:xfrm>
          <a:prstGeom prst="rect">
            <a:avLst/>
          </a:prstGeom>
        </p:spPr>
      </p:pic>
      <p:pic>
        <p:nvPicPr>
          <p:cNvPr id="24" name="Graphique 23" descr="Badge 1 avec un remplissage uni">
            <a:extLst>
              <a:ext uri="{FF2B5EF4-FFF2-40B4-BE49-F238E27FC236}">
                <a16:creationId xmlns:a16="http://schemas.microsoft.com/office/drawing/2014/main" id="{97EBF08F-E1CC-F230-8C76-F3906CF86D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7727" y="3240498"/>
            <a:ext cx="914400" cy="914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A0ACCB-7D50-6852-381E-13AB02B494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3359" y="4865989"/>
            <a:ext cx="3168088" cy="6783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12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961C0-2432-63B6-698C-B8CB48BC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 – </a:t>
            </a:r>
            <a:r>
              <a:rPr lang="fr-FR" dirty="0" err="1"/>
              <a:t>Animated</a:t>
            </a:r>
            <a:r>
              <a:rPr lang="fr-FR" dirty="0"/>
              <a:t> Confusion Matrix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053E7A8-B72C-E8FD-CA87-54B853B912FF}"/>
              </a:ext>
            </a:extLst>
          </p:cNvPr>
          <p:cNvSpPr txBox="1"/>
          <p:nvPr/>
        </p:nvSpPr>
        <p:spPr>
          <a:xfrm>
            <a:off x="2537237" y="5388849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0.89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0.93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D1E19D-8BF6-E276-0361-5D7954E5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5388849"/>
            <a:ext cx="4609907" cy="1280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 descr="Une image contenant capture d’écran, texte, Caractère coloré&#10;&#10;Description générée automatiquement">
            <a:extLst>
              <a:ext uri="{FF2B5EF4-FFF2-40B4-BE49-F238E27FC236}">
                <a16:creationId xmlns:a16="http://schemas.microsoft.com/office/drawing/2014/main" id="{FD2E9C7F-2FA1-E98A-E665-71910E0F0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2" y="829757"/>
            <a:ext cx="4413432" cy="4413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 descr="Une image contenant texte, capture d’écran, Caractère coloré, Rectangle&#10;&#10;Description générée automatiquement">
            <a:extLst>
              <a:ext uri="{FF2B5EF4-FFF2-40B4-BE49-F238E27FC236}">
                <a16:creationId xmlns:a16="http://schemas.microsoft.com/office/drawing/2014/main" id="{0BE888AE-4D34-5A6A-D08B-C5957BDAC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52" y="829756"/>
            <a:ext cx="4413432" cy="4413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76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D14FB-41AD-08E5-65AA-A5B1CAF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 &amp; LSTM - CNN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28F55C-3FD1-EA6D-77CA-52AC0CEA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C31236-3B5B-5A41-4354-0F5DD675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478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83906D1-5B66-08E7-5606-B26F5B3FEA7B}"/>
              </a:ext>
            </a:extLst>
          </p:cNvPr>
          <p:cNvSpPr txBox="1"/>
          <p:nvPr/>
        </p:nvSpPr>
        <p:spPr>
          <a:xfrm>
            <a:off x="6407884" y="5135818"/>
            <a:ext cx="55707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Convolutional Neural Network can be used also for text classification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Indeed, they can capture local patterns (phrases, words combinations)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Quick to train (1:12 min)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Can be less effective at capturing long-distance relationships in text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Not an issue here since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are short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2CE680-597C-A15B-A1D6-B7C27162D4C2}"/>
              </a:ext>
            </a:extLst>
          </p:cNvPr>
          <p:cNvSpPr txBox="1"/>
          <p:nvPr/>
        </p:nvSpPr>
        <p:spPr>
          <a:xfrm>
            <a:off x="213360" y="5135818"/>
            <a:ext cx="50034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Recurrent Neural Networks with Long Short-Term Memory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They efficiently capture word relationships and handle long, complex sequences.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Much slower to train than CNN-type models. Risk of overlearning if data is limited (which is the case here (5K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9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21C3181-9E15-C029-00E2-42449F39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5" y="3440912"/>
            <a:ext cx="3717910" cy="2773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 </a:t>
            </a:r>
            <a:r>
              <a:rPr lang="fr-FR" sz="2800" dirty="0"/>
              <a:t>(</a:t>
            </a:r>
            <a:r>
              <a:rPr lang="fr-FR" sz="2800" dirty="0" err="1"/>
              <a:t>freezed</a:t>
            </a:r>
            <a:r>
              <a:rPr lang="fr-FR" sz="2800" dirty="0"/>
              <a:t>, </a:t>
            </a:r>
            <a:r>
              <a:rPr lang="fr-FR" sz="2800" dirty="0" err="1"/>
              <a:t>uncased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3B19E68-B5FA-6930-E7D3-25EC7616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50" y="1178091"/>
            <a:ext cx="7223760" cy="1670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9126160" y="4195292"/>
            <a:ext cx="284195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0.82 vs 0.98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0.33 vs 0.89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0.47 vs 0.93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A78895-3DB6-76B4-F344-4850294B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" y="1083865"/>
            <a:ext cx="4053446" cy="1296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4528A4E-7429-5BA0-696A-515DD39FA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118" y="3440912"/>
            <a:ext cx="3673072" cy="2740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34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</a:t>
            </a:r>
            <a:r>
              <a:rPr lang="fr-FR" sz="3600" dirty="0"/>
              <a:t> </a:t>
            </a:r>
            <a:r>
              <a:rPr lang="fr-FR" sz="2800" dirty="0"/>
              <a:t>(</a:t>
            </a:r>
            <a:r>
              <a:rPr lang="fr-FR" sz="2800" dirty="0" err="1"/>
              <a:t>unfreezed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89E3E9-73E4-5392-63AB-FD759386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120" y="2520075"/>
            <a:ext cx="3979520" cy="4064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4196D8-4384-3AE0-B8AD-06545C57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72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5D1A3C-8735-E810-1B4E-BEC3C316F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896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C9A728B-9207-9414-6ADE-FB7396970C24}"/>
              </a:ext>
            </a:extLst>
          </p:cNvPr>
          <p:cNvSpPr txBox="1"/>
          <p:nvPr/>
        </p:nvSpPr>
        <p:spPr>
          <a:xfrm rot="20425850">
            <a:off x="8328660" y="3469900"/>
            <a:ext cx="9589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fr-F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uncased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12050E-AEF1-9749-C033-E22F44474A48}"/>
              </a:ext>
            </a:extLst>
          </p:cNvPr>
          <p:cNvSpPr txBox="1"/>
          <p:nvPr/>
        </p:nvSpPr>
        <p:spPr>
          <a:xfrm rot="20567996">
            <a:off x="2396944" y="3630214"/>
            <a:ext cx="830676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BERT </a:t>
            </a:r>
            <a:r>
              <a:rPr lang="fr-FR" dirty="0" err="1"/>
              <a:t>cased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4091896" y="5552506"/>
            <a:ext cx="36311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0.99 vs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0.95 vs 0.89 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0.97 vs 0.93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B46FF0-27BB-E16C-88E4-DADF374F8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1006597"/>
            <a:ext cx="3519020" cy="13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540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1964</TotalTime>
  <Words>758</Words>
  <Application>Microsoft Office PowerPoint</Application>
  <PresentationFormat>Grand écran</PresentationFormat>
  <Paragraphs>88</Paragraphs>
  <Slides>11</Slides>
  <Notes>6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AT&amp;T Project</vt:lpstr>
      <vt:lpstr>Specifications</vt:lpstr>
      <vt:lpstr>EDA</vt:lpstr>
      <vt:lpstr>Text processing</vt:lpstr>
      <vt:lpstr>Basic model</vt:lpstr>
      <vt:lpstr>Basic model – Animated Confusion Matrix</vt:lpstr>
      <vt:lpstr>RNN &amp; LSTM - CNN </vt:lpstr>
      <vt:lpstr>Transfer learning : BERT (freezed, uncased)</vt:lpstr>
      <vt:lpstr>Transfer learning : BERT (unfreezed)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2024-09-17T15:13:29Z</dcterms:modified>
</cp:coreProperties>
</file>