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66" r:id="rId4"/>
    <p:sldId id="273" r:id="rId5"/>
    <p:sldId id="267" r:id="rId6"/>
    <p:sldId id="270" r:id="rId7"/>
    <p:sldId id="268" r:id="rId8"/>
    <p:sldId id="269" r:id="rId9"/>
    <p:sldId id="257" r:id="rId10"/>
    <p:sldId id="263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260" dt="2024-09-17T13:37:17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9144" autoAdjust="0"/>
  </p:normalViewPr>
  <p:slideViewPr>
    <p:cSldViewPr snapToGrid="0">
      <p:cViewPr varScale="1">
        <p:scale>
          <a:sx n="106" d="100"/>
          <a:sy n="106" d="100"/>
        </p:scale>
        <p:origin x="8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delSld modSld sldOrd">
      <pc:chgData name="Philippe Baucour" userId="5102170ae7533958" providerId="LiveId" clId="{40F711FF-06EA-48FB-94E5-8AF9239032B0}" dt="2024-09-17T13:46:40.879" v="3422" actId="207"/>
      <pc:docMkLst>
        <pc:docMk/>
      </pc:docMkLst>
      <pc:sldChg chg="modSp mod modNotesTx">
        <pc:chgData name="Philippe Baucour" userId="5102170ae7533958" providerId="LiveId" clId="{40F711FF-06EA-48FB-94E5-8AF9239032B0}" dt="2024-09-16T13:29:25.648" v="2246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9-15T12:06:34.728" v="1512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9-16T13:29:25.648" v="2246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addSp modSp mod modAnim modNotesTx">
        <pc:chgData name="Philippe Baucour" userId="5102170ae7533958" providerId="LiveId" clId="{40F711FF-06EA-48FB-94E5-8AF9239032B0}" dt="2024-09-17T13:46:40.879" v="3422" actId="207"/>
        <pc:sldMkLst>
          <pc:docMk/>
          <pc:sldMk cId="3201622378" sldId="257"/>
        </pc:sldMkLst>
        <pc:spChg chg="mod">
          <ac:chgData name="Philippe Baucour" userId="5102170ae7533958" providerId="LiveId" clId="{40F711FF-06EA-48FB-94E5-8AF9239032B0}" dt="2024-09-17T06:51:39.945" v="3284" actId="20577"/>
          <ac:spMkLst>
            <pc:docMk/>
            <pc:sldMk cId="3201622378" sldId="257"/>
            <ac:spMk id="3" creationId="{1A803C62-BD0B-D0AC-2B41-C4F420891B06}"/>
          </ac:spMkLst>
        </pc:spChg>
        <pc:spChg chg="add mod">
          <ac:chgData name="Philippe Baucour" userId="5102170ae7533958" providerId="LiveId" clId="{40F711FF-06EA-48FB-94E5-8AF9239032B0}" dt="2024-09-17T06:34:45.131" v="3184" actId="20577"/>
          <ac:spMkLst>
            <pc:docMk/>
            <pc:sldMk cId="3201622378" sldId="257"/>
            <ac:spMk id="4" creationId="{C6D9215A-C2F7-F7C2-18C3-9469DA73FF1E}"/>
          </ac:spMkLst>
        </pc:spChg>
        <pc:spChg chg="mod">
          <ac:chgData name="Philippe Baucour" userId="5102170ae7533958" providerId="LiveId" clId="{40F711FF-06EA-48FB-94E5-8AF9239032B0}" dt="2024-09-17T13:45:36.272" v="3420" actId="207"/>
          <ac:spMkLst>
            <pc:docMk/>
            <pc:sldMk cId="3201622378" sldId="257"/>
            <ac:spMk id="6" creationId="{A32F8AB1-74C5-A901-4201-F2A7BF4C2959}"/>
          </ac:spMkLst>
        </pc:spChg>
        <pc:spChg chg="mod">
          <ac:chgData name="Philippe Baucour" userId="5102170ae7533958" providerId="LiveId" clId="{40F711FF-06EA-48FB-94E5-8AF9239032B0}" dt="2024-09-17T13:46:40.879" v="3422" actId="207"/>
          <ac:spMkLst>
            <pc:docMk/>
            <pc:sldMk cId="3201622378" sldId="257"/>
            <ac:spMk id="7" creationId="{6D4C112D-62C2-B048-5B8B-F32D5EB1B1A0}"/>
          </ac:spMkLst>
        </pc:spChg>
        <pc:spChg chg="mod">
          <ac:chgData name="Philippe Baucour" userId="5102170ae7533958" providerId="LiveId" clId="{40F711FF-06EA-48FB-94E5-8AF9239032B0}" dt="2024-09-17T13:46:08.275" v="3421" actId="207"/>
          <ac:spMkLst>
            <pc:docMk/>
            <pc:sldMk cId="3201622378" sldId="257"/>
            <ac:spMk id="8" creationId="{CAEB2A31-1519-8911-F147-180B22345B4B}"/>
          </ac:spMkLst>
        </pc:spChg>
        <pc:spChg chg="mod">
          <ac:chgData name="Philippe Baucour" userId="5102170ae7533958" providerId="LiveId" clId="{40F711FF-06EA-48FB-94E5-8AF9239032B0}" dt="2024-09-17T13:37:17.507" v="3418"/>
          <ac:spMkLst>
            <pc:docMk/>
            <pc:sldMk cId="3201622378" sldId="257"/>
            <ac:spMk id="9" creationId="{D73167FA-C68B-37D6-F5EC-C4F23BFE3A5B}"/>
          </ac:spMkLst>
        </pc:spChg>
        <pc:spChg chg="mod">
          <ac:chgData name="Philippe Baucour" userId="5102170ae7533958" providerId="LiveId" clId="{40F711FF-06EA-48FB-94E5-8AF9239032B0}" dt="2024-09-17T13:37:17.507" v="3418"/>
          <ac:spMkLst>
            <pc:docMk/>
            <pc:sldMk cId="3201622378" sldId="257"/>
            <ac:spMk id="10" creationId="{2B56EC0B-287E-B207-6225-C6EADC38501B}"/>
          </ac:spMkLst>
        </pc:spChg>
        <pc:grpChg chg="add mod">
          <ac:chgData name="Philippe Baucour" userId="5102170ae7533958" providerId="LiveId" clId="{40F711FF-06EA-48FB-94E5-8AF9239032B0}" dt="2024-09-17T13:37:28.447" v="3419" actId="1076"/>
          <ac:grpSpMkLst>
            <pc:docMk/>
            <pc:sldMk cId="3201622378" sldId="257"/>
            <ac:grpSpMk id="5" creationId="{7F25BA0A-1B65-1E7C-6B55-FA5416B9EC8E}"/>
          </ac:grpSpMkLst>
        </pc:grpChg>
      </pc:sldChg>
      <pc:sldChg chg="delSp add del mod modShow">
        <pc:chgData name="Philippe Baucour" userId="5102170ae7533958" providerId="LiveId" clId="{40F711FF-06EA-48FB-94E5-8AF9239032B0}" dt="2024-09-16T07:07:11.396" v="1987" actId="478"/>
        <pc:sldMkLst>
          <pc:docMk/>
          <pc:sldMk cId="246086491" sldId="258"/>
        </pc:sldMkLst>
        <pc:spChg chg="del">
          <ac:chgData name="Philippe Baucour" userId="5102170ae7533958" providerId="LiveId" clId="{40F711FF-06EA-48FB-94E5-8AF9239032B0}" dt="2024-09-16T07:07:11.396" v="1987" actId="478"/>
          <ac:spMkLst>
            <pc:docMk/>
            <pc:sldMk cId="246086491" sldId="258"/>
            <ac:spMk id="6" creationId="{3359D40A-9184-CE81-CDA2-DB6A4C6B3280}"/>
          </ac:spMkLst>
        </pc:spChg>
        <pc:picChg chg="del">
          <ac:chgData name="Philippe Baucour" userId="5102170ae7533958" providerId="LiveId" clId="{40F711FF-06EA-48FB-94E5-8AF9239032B0}" dt="2024-09-16T07:07:08.238" v="1986" actId="478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modShow chgLayout">
        <pc:chgData name="Philippe Baucour" userId="5102170ae7533958" providerId="LiveId" clId="{40F711FF-06EA-48FB-94E5-8AF9239032B0}" dt="2024-09-16T07:05:47.477" v="1983" actId="729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11T05:13:09.454" v="693" actId="167"/>
          <ac:spMkLst>
            <pc:docMk/>
            <pc:sldMk cId="1373706002" sldId="264"/>
            <ac:spMk id="3" creationId="{A0D54A11-9FCC-9D7A-C69A-C8AB026CEBF4}"/>
          </ac:spMkLst>
        </pc:spChg>
        <pc:spChg chg="add mod ord">
          <ac:chgData name="Philippe Baucour" userId="5102170ae7533958" providerId="LiveId" clId="{40F711FF-06EA-48FB-94E5-8AF9239032B0}" dt="2024-09-11T05:07:21.326" v="692" actId="20577"/>
          <ac:spMkLst>
            <pc:docMk/>
            <pc:sldMk cId="1373706002" sldId="264"/>
            <ac:spMk id="4" creationId="{EF2A8F15-8E22-7123-9084-834452AB8F63}"/>
          </ac:spMkLst>
        </pc:spChg>
        <pc:spChg chg="add mod ord">
          <ac:chgData name="Philippe Baucour" userId="5102170ae7533958" providerId="LiveId" clId="{40F711FF-06EA-48FB-94E5-8AF9239032B0}" dt="2024-09-11T05:13:16.914" v="695"/>
          <ac:spMkLst>
            <pc:docMk/>
            <pc:sldMk cId="1373706002" sldId="264"/>
            <ac:spMk id="9" creationId="{A05D6E0C-459A-8375-8C2F-EC30F32D46CF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 ord">
          <ac:chgData name="Philippe Baucour" userId="5102170ae7533958" providerId="LiveId" clId="{40F711FF-06EA-48FB-94E5-8AF9239032B0}" dt="2024-09-11T05:13:14.178" v="694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11T05:04:22.936" v="654" actId="1035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8" creationId="{08C4FBDB-8965-E9BE-0584-C82D2C36761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4" creationId="{BADBBA3C-DB58-D898-6824-CCA97D77920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6" creationId="{AAD1B239-CD5F-66C8-5247-38641FC9475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27" creationId="{0F3C8F11-8C60-8632-E3CC-B3BC9CA8319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9" creationId="{97373761-9646-7E85-1CDF-4DBD1BE2C894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0" creationId="{C775230C-72ED-B11C-2532-67F855A5046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2" creationId="{34BDCDB2-F20B-FD27-E7E3-E43D6DE7388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34" creationId="{CAFCA1A0-F0BA-9899-5CBF-6E88EDB24470}"/>
          </ac:spMkLst>
        </pc:spChg>
        <pc:spChg chg="add mod ord">
          <ac:chgData name="Philippe Baucour" userId="5102170ae7533958" providerId="LiveId" clId="{40F711FF-06EA-48FB-94E5-8AF9239032B0}" dt="2024-09-11T05:13:19.417" v="69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11T05:04:03.526" v="617" actId="1037"/>
          <ac:cxnSpMkLst>
            <pc:docMk/>
            <pc:sldMk cId="1373706002" sldId="264"/>
            <ac:cxnSpMk id="2" creationId="{B36EC4F8-62B4-1849-DFFA-DC24000F5CE0}"/>
          </ac:cxnSpMkLst>
        </pc:cxnChg>
        <pc:cxnChg chg="add mod">
          <ac:chgData name="Philippe Baucour" userId="5102170ae7533958" providerId="LiveId" clId="{40F711FF-06EA-48FB-94E5-8AF9239032B0}" dt="2024-09-11T05:05:20.977" v="685" actId="1037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7" creationId="{E10C21FF-6C4B-E066-FC1C-20401C66BA32}"/>
          </ac:cxnSpMkLst>
        </pc:cxnChg>
        <pc:cxnChg chg="add mod">
          <ac:chgData name="Philippe Baucour" userId="5102170ae7533958" providerId="LiveId" clId="{40F711FF-06EA-48FB-94E5-8AF9239032B0}" dt="2024-09-11T05:04:08.586" v="630" actId="1038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10" creationId="{1461492B-30E9-14D3-4B67-A7AB21C72095}"/>
          </ac:cxnSpMkLst>
        </pc:cxnChg>
        <pc:cxnChg chg="add mod ord">
          <ac:chgData name="Philippe Baucour" userId="5102170ae7533958" providerId="LiveId" clId="{40F711FF-06EA-48FB-94E5-8AF9239032B0}" dt="2024-09-11T06:19:14.780" v="700" actId="167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11T05:04:13.489" v="631" actId="14100"/>
          <ac:cxnSpMkLst>
            <pc:docMk/>
            <pc:sldMk cId="1373706002" sldId="264"/>
            <ac:cxnSpMk id="16" creationId="{1C501005-199D-04BE-9B33-319FC66165D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1" creationId="{81523577-FD19-D04F-3F30-57B4E540E5E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2" creationId="{4BC151CE-11AA-0B7F-6099-435D4C9F4439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3" creationId="{A5668EAF-C4E9-1377-8E78-81FD6D03B64F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25" creationId="{61B12A27-6F20-C959-CBA6-CD8D504D3F1E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8" creationId="{04A48406-9438-F992-B86A-1B252122AFFD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31" creationId="{8AC3B853-9E2C-2D89-88CA-A5B4D5D7B4B2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35" creationId="{59E07000-C642-A948-9CD6-721F82EE2FA6}"/>
          </ac:cxnSpMkLst>
        </pc:cxnChg>
      </pc:sldChg>
      <pc:sldChg chg="add mod modShow">
        <pc:chgData name="Philippe Baucour" userId="5102170ae7533958" providerId="LiveId" clId="{40F711FF-06EA-48FB-94E5-8AF9239032B0}" dt="2024-09-16T07:05:51.689" v="1984" actId="729"/>
        <pc:sldMkLst>
          <pc:docMk/>
          <pc:sldMk cId="710411366" sldId="265"/>
        </pc:sldMkLst>
      </pc:sldChg>
      <pc:sldChg chg="addSp delSp modSp new mod modClrScheme chgLayout modNotesTx">
        <pc:chgData name="Philippe Baucour" userId="5102170ae7533958" providerId="LiveId" clId="{40F711FF-06EA-48FB-94E5-8AF9239032B0}" dt="2024-09-17T00:01:14.338" v="2643" actId="1076"/>
        <pc:sldMkLst>
          <pc:docMk/>
          <pc:sldMk cId="3580628546" sldId="266"/>
        </pc:sldMkLst>
        <pc:spChg chg="mod ord">
          <ac:chgData name="Philippe Baucour" userId="5102170ae7533958" providerId="LiveId" clId="{40F711FF-06EA-48FB-94E5-8AF9239032B0}" dt="2024-09-15T12:38:00.888" v="1902" actId="6549"/>
          <ac:spMkLst>
            <pc:docMk/>
            <pc:sldMk cId="3580628546" sldId="266"/>
            <ac:spMk id="2" creationId="{FC7D7D61-5212-F8DF-8A01-7BF2EB86AE7E}"/>
          </ac:spMkLst>
        </pc:spChg>
        <pc:spChg chg="add mod">
          <ac:chgData name="Philippe Baucour" userId="5102170ae7533958" providerId="LiveId" clId="{40F711FF-06EA-48FB-94E5-8AF9239032B0}" dt="2024-09-17T00:01:14.338" v="2643" actId="1076"/>
          <ac:spMkLst>
            <pc:docMk/>
            <pc:sldMk cId="3580628546" sldId="266"/>
            <ac:spMk id="3" creationId="{08175751-E7FB-7830-4B6B-D517390EB4CD}"/>
          </ac:spMkLst>
        </pc:spChg>
        <pc:spChg chg="del">
          <ac:chgData name="Philippe Baucour" userId="5102170ae7533958" providerId="LiveId" clId="{40F711FF-06EA-48FB-94E5-8AF9239032B0}" dt="2024-09-15T12:15:22.457" v="1576"/>
          <ac:spMkLst>
            <pc:docMk/>
            <pc:sldMk cId="3580628546" sldId="266"/>
            <ac:spMk id="3" creationId="{7C15B039-8894-3B19-F9B1-1B68ABC08070}"/>
          </ac:spMkLst>
        </pc:spChg>
        <pc:spChg chg="add del mod">
          <ac:chgData name="Philippe Baucour" userId="5102170ae7533958" providerId="LiveId" clId="{40F711FF-06EA-48FB-94E5-8AF9239032B0}" dt="2024-09-15T12:18:41.820" v="1594" actId="700"/>
          <ac:spMkLst>
            <pc:docMk/>
            <pc:sldMk cId="3580628546" sldId="266"/>
            <ac:spMk id="9" creationId="{6F6EB8D2-F104-B419-54E5-348D37DB7F34}"/>
          </ac:spMkLst>
        </pc:spChg>
        <pc:spChg chg="add mod ord">
          <ac:chgData name="Philippe Baucour" userId="5102170ae7533958" providerId="LiveId" clId="{40F711FF-06EA-48FB-94E5-8AF9239032B0}" dt="2024-09-17T00:00:43.991" v="2638" actId="5793"/>
          <ac:spMkLst>
            <pc:docMk/>
            <pc:sldMk cId="3580628546" sldId="266"/>
            <ac:spMk id="12" creationId="{3BF23DB9-20EA-6B31-5964-B4051286AE1C}"/>
          </ac:spMkLst>
        </pc:spChg>
        <pc:picChg chg="add del mod">
          <ac:chgData name="Philippe Baucour" userId="5102170ae7533958" providerId="LiveId" clId="{40F711FF-06EA-48FB-94E5-8AF9239032B0}" dt="2024-09-15T12:17:15.331" v="1589" actId="21"/>
          <ac:picMkLst>
            <pc:docMk/>
            <pc:sldMk cId="3580628546" sldId="266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34:59.233" v="1836" actId="1038"/>
          <ac:picMkLst>
            <pc:docMk/>
            <pc:sldMk cId="3580628546" sldId="266"/>
            <ac:picMk id="7" creationId="{27865B6C-4F03-D048-F461-31FC5E107F55}"/>
          </ac:picMkLst>
        </pc:picChg>
        <pc:picChg chg="add del mod">
          <ac:chgData name="Philippe Baucour" userId="5102170ae7533958" providerId="LiveId" clId="{40F711FF-06EA-48FB-94E5-8AF9239032B0}" dt="2024-09-15T12:22:58.298" v="1612" actId="21"/>
          <ac:picMkLst>
            <pc:docMk/>
            <pc:sldMk cId="3580628546" sldId="266"/>
            <ac:picMk id="11" creationId="{44B3A22C-30AF-1092-A41B-E7671122F03F}"/>
          </ac:picMkLst>
        </pc:picChg>
        <pc:picChg chg="add mod">
          <ac:chgData name="Philippe Baucour" userId="5102170ae7533958" providerId="LiveId" clId="{40F711FF-06EA-48FB-94E5-8AF9239032B0}" dt="2024-09-15T12:35:04.083" v="1852" actId="1038"/>
          <ac:picMkLst>
            <pc:docMk/>
            <pc:sldMk cId="3580628546" sldId="266"/>
            <ac:picMk id="14" creationId="{AEF54AAA-07A6-5DD6-5763-917D55F13FCD}"/>
          </ac:picMkLst>
        </pc:picChg>
      </pc:sldChg>
      <pc:sldChg chg="addSp delSp modSp new mod modClrScheme chgLayout modNotesTx">
        <pc:chgData name="Philippe Baucour" userId="5102170ae7533958" providerId="LiveId" clId="{40F711FF-06EA-48FB-94E5-8AF9239032B0}" dt="2024-09-17T06:12:04.807" v="2926" actId="20577"/>
        <pc:sldMkLst>
          <pc:docMk/>
          <pc:sldMk cId="3903331035" sldId="267"/>
        </pc:sldMkLst>
        <pc:spChg chg="mod ord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2" creationId="{B4D97055-99E9-D072-BFAC-6A2769619FC4}"/>
          </ac:spMkLst>
        </pc:spChg>
        <pc:spChg chg="add">
          <ac:chgData name="Philippe Baucour" userId="5102170ae7533958" providerId="LiveId" clId="{40F711FF-06EA-48FB-94E5-8AF9239032B0}" dt="2024-09-17T06:04:56.738" v="2676"/>
          <ac:spMkLst>
            <pc:docMk/>
            <pc:sldMk cId="3903331035" sldId="267"/>
            <ac:spMk id="3" creationId="{EC5AE26E-046D-065A-4313-3045452C0A46}"/>
          </ac:spMkLst>
        </pc:spChg>
        <pc:spChg chg="del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3" creationId="{F18C99FE-9161-B94A-54A3-536554EA1A52}"/>
          </ac:spMkLst>
        </pc:spChg>
        <pc:spChg chg="add mod">
          <ac:chgData name="Philippe Baucour" userId="5102170ae7533958" providerId="LiveId" clId="{40F711FF-06EA-48FB-94E5-8AF9239032B0}" dt="2024-09-17T06:09:25.443" v="2773" actId="1076"/>
          <ac:spMkLst>
            <pc:docMk/>
            <pc:sldMk cId="3903331035" sldId="267"/>
            <ac:spMk id="6" creationId="{C89F9382-3329-A731-A871-2E370DF4F0B9}"/>
          </ac:spMkLst>
        </pc:spChg>
        <pc:spChg chg="add del mod">
          <ac:chgData name="Philippe Baucour" userId="5102170ae7533958" providerId="LiveId" clId="{40F711FF-06EA-48FB-94E5-8AF9239032B0}" dt="2024-09-17T06:08:03.023" v="2769" actId="478"/>
          <ac:spMkLst>
            <pc:docMk/>
            <pc:sldMk cId="3903331035" sldId="267"/>
            <ac:spMk id="10" creationId="{6F121C85-62F2-C243-1F40-546A1C6F538D}"/>
          </ac:spMkLst>
        </pc:spChg>
        <pc:spChg chg="add mod">
          <ac:chgData name="Philippe Baucour" userId="5102170ae7533958" providerId="LiveId" clId="{40F711FF-06EA-48FB-94E5-8AF9239032B0}" dt="2024-09-17T06:07:57.625" v="2767" actId="1076"/>
          <ac:spMkLst>
            <pc:docMk/>
            <pc:sldMk cId="3903331035" sldId="267"/>
            <ac:spMk id="11" creationId="{0720AD4C-BA66-E93C-658B-959C7150AFE8}"/>
          </ac:spMkLst>
        </pc:spChg>
        <pc:picChg chg="add mod">
          <ac:chgData name="Philippe Baucour" userId="5102170ae7533958" providerId="LiveId" clId="{40F711FF-06EA-48FB-94E5-8AF9239032B0}" dt="2024-09-17T06:09:05.089" v="2772" actId="408"/>
          <ac:picMkLst>
            <pc:docMk/>
            <pc:sldMk cId="3903331035" sldId="267"/>
            <ac:picMk id="4" creationId="{523662BA-9388-DF75-E054-6479478E18EF}"/>
          </ac:picMkLst>
        </pc:picChg>
        <pc:picChg chg="add mod">
          <ac:chgData name="Philippe Baucour" userId="5102170ae7533958" providerId="LiveId" clId="{40F711FF-06EA-48FB-94E5-8AF9239032B0}" dt="2024-09-17T06:07:27.009" v="2764" actId="14100"/>
          <ac:picMkLst>
            <pc:docMk/>
            <pc:sldMk cId="3903331035" sldId="267"/>
            <ac:picMk id="5" creationId="{18EA8FE3-EB40-DBFC-245E-5E38DE346FAE}"/>
          </ac:picMkLst>
        </pc:picChg>
        <pc:picChg chg="add mod">
          <ac:chgData name="Philippe Baucour" userId="5102170ae7533958" providerId="LiveId" clId="{40F711FF-06EA-48FB-94E5-8AF9239032B0}" dt="2024-09-17T06:07:41.993" v="2766" actId="1076"/>
          <ac:picMkLst>
            <pc:docMk/>
            <pc:sldMk cId="3903331035" sldId="267"/>
            <ac:picMk id="7" creationId="{335F6C1C-350F-1563-9875-79F977B40E7B}"/>
          </ac:picMkLst>
        </pc:picChg>
        <pc:picChg chg="add mod modCrop">
          <ac:chgData name="Philippe Baucour" userId="5102170ae7533958" providerId="LiveId" clId="{40F711FF-06EA-48FB-94E5-8AF9239032B0}" dt="2024-09-17T06:07:34.960" v="2765" actId="1076"/>
          <ac:picMkLst>
            <pc:docMk/>
            <pc:sldMk cId="3903331035" sldId="267"/>
            <ac:picMk id="9" creationId="{03CBDE99-0405-AE82-2458-D1FE82AB100E}"/>
          </ac:picMkLst>
        </pc:picChg>
      </pc:sldChg>
      <pc:sldChg chg="addSp modSp new mod">
        <pc:chgData name="Philippe Baucour" userId="5102170ae7533958" providerId="LiveId" clId="{40F711FF-06EA-48FB-94E5-8AF9239032B0}" dt="2024-09-17T00:03:15.096" v="2675" actId="20577"/>
        <pc:sldMkLst>
          <pc:docMk/>
          <pc:sldMk cId="2699701360" sldId="268"/>
        </pc:sldMkLst>
        <pc:spChg chg="mod">
          <ac:chgData name="Philippe Baucour" userId="5102170ae7533958" providerId="LiveId" clId="{40F711FF-06EA-48FB-94E5-8AF9239032B0}" dt="2024-09-16T07:05:25.514" v="1980" actId="20577"/>
          <ac:spMkLst>
            <pc:docMk/>
            <pc:sldMk cId="2699701360" sldId="268"/>
            <ac:spMk id="2" creationId="{80E264B2-7E88-C9E0-981F-F9A083C5D9E8}"/>
          </ac:spMkLst>
        </pc:spChg>
        <pc:spChg chg="mod">
          <ac:chgData name="Philippe Baucour" userId="5102170ae7533958" providerId="LiveId" clId="{40F711FF-06EA-48FB-94E5-8AF9239032B0}" dt="2024-09-17T00:03:15.096" v="2675" actId="20577"/>
          <ac:spMkLst>
            <pc:docMk/>
            <pc:sldMk cId="2699701360" sldId="268"/>
            <ac:spMk id="3" creationId="{53098DBF-2DFC-77BE-B0FF-629FEE740045}"/>
          </ac:spMkLst>
        </pc:spChg>
        <pc:picChg chg="add mod">
          <ac:chgData name="Philippe Baucour" userId="5102170ae7533958" providerId="LiveId" clId="{40F711FF-06EA-48FB-94E5-8AF9239032B0}" dt="2024-09-16T07:02:45.339" v="1969" actId="1076"/>
          <ac:picMkLst>
            <pc:docMk/>
            <pc:sldMk cId="2699701360" sldId="268"/>
            <ac:picMk id="5" creationId="{2D6ABB88-F757-7A0F-B644-0B6F3238940E}"/>
          </ac:picMkLst>
        </pc:picChg>
        <pc:picChg chg="add mod ord">
          <ac:chgData name="Philippe Baucour" userId="5102170ae7533958" providerId="LiveId" clId="{40F711FF-06EA-48FB-94E5-8AF9239032B0}" dt="2024-09-16T07:04:13.497" v="1970" actId="1076"/>
          <ac:picMkLst>
            <pc:docMk/>
            <pc:sldMk cId="2699701360" sldId="268"/>
            <ac:picMk id="6" creationId="{D95B7D0F-BD20-5ADB-2CA7-CA24ECECDE7D}"/>
          </ac:picMkLst>
        </pc:picChg>
      </pc:sldChg>
      <pc:sldChg chg="addSp delSp modSp new mod modClrScheme chgLayout">
        <pc:chgData name="Philippe Baucour" userId="5102170ae7533958" providerId="LiveId" clId="{40F711FF-06EA-48FB-94E5-8AF9239032B0}" dt="2024-09-16T07:05:32.616" v="1982" actId="20577"/>
        <pc:sldMkLst>
          <pc:docMk/>
          <pc:sldMk cId="870064705" sldId="269"/>
        </pc:sldMkLst>
        <pc:spChg chg="mod ord">
          <ac:chgData name="Philippe Baucour" userId="5102170ae7533958" providerId="LiveId" clId="{40F711FF-06EA-48FB-94E5-8AF9239032B0}" dt="2024-09-16T07:05:32.616" v="1982" actId="20577"/>
          <ac:spMkLst>
            <pc:docMk/>
            <pc:sldMk cId="870064705" sldId="269"/>
            <ac:spMk id="2" creationId="{EE71F234-EA1F-7C6D-6C0D-DF35052DEE0B}"/>
          </ac:spMkLst>
        </pc:spChg>
        <pc:spChg chg="del">
          <ac:chgData name="Philippe Baucour" userId="5102170ae7533958" providerId="LiveId" clId="{40F711FF-06EA-48FB-94E5-8AF9239032B0}" dt="2024-09-15T10:48:10.157" v="915" actId="700"/>
          <ac:spMkLst>
            <pc:docMk/>
            <pc:sldMk cId="870064705" sldId="269"/>
            <ac:spMk id="3" creationId="{8106911F-1F50-B214-689E-58AE8D4B1A76}"/>
          </ac:spMkLst>
        </pc:spChg>
        <pc:spChg chg="add del">
          <ac:chgData name="Philippe Baucour" userId="5102170ae7533958" providerId="LiveId" clId="{40F711FF-06EA-48FB-94E5-8AF9239032B0}" dt="2024-09-15T10:49:16.761" v="917" actId="22"/>
          <ac:spMkLst>
            <pc:docMk/>
            <pc:sldMk cId="870064705" sldId="269"/>
            <ac:spMk id="5" creationId="{FD484D9A-3A56-9A8B-4538-C63D66D8D8C5}"/>
          </ac:spMkLst>
        </pc:spChg>
        <pc:spChg chg="add mod">
          <ac:chgData name="Philippe Baucour" userId="5102170ae7533958" providerId="LiveId" clId="{40F711FF-06EA-48FB-94E5-8AF9239032B0}" dt="2024-09-15T12:06:17.746" v="1510" actId="6549"/>
          <ac:spMkLst>
            <pc:docMk/>
            <pc:sldMk cId="870064705" sldId="269"/>
            <ac:spMk id="12" creationId="{3EDAEE3E-9534-2FE4-E433-C4D06345CDAD}"/>
          </ac:spMkLst>
        </pc:spChg>
        <pc:spChg chg="add mod">
          <ac:chgData name="Philippe Baucour" userId="5102170ae7533958" providerId="LiveId" clId="{40F711FF-06EA-48FB-94E5-8AF9239032B0}" dt="2024-09-15T12:06:04.112" v="1487" actId="20577"/>
          <ac:spMkLst>
            <pc:docMk/>
            <pc:sldMk cId="870064705" sldId="269"/>
            <ac:spMk id="13" creationId="{0A092700-8F20-7FBD-C187-6FF0B6C92193}"/>
          </ac:spMkLst>
        </pc:spChg>
        <pc:spChg chg="add mod">
          <ac:chgData name="Philippe Baucour" userId="5102170ae7533958" providerId="LiveId" clId="{40F711FF-06EA-48FB-94E5-8AF9239032B0}" dt="2024-09-15T12:05:38.022" v="1472" actId="1076"/>
          <ac:spMkLst>
            <pc:docMk/>
            <pc:sldMk cId="870064705" sldId="269"/>
            <ac:spMk id="14" creationId="{87E7EC36-44BF-F058-40E3-3318A742466F}"/>
          </ac:spMkLst>
        </pc:spChg>
        <pc:spChg chg="add mod">
          <ac:chgData name="Philippe Baucour" userId="5102170ae7533958" providerId="LiveId" clId="{40F711FF-06EA-48FB-94E5-8AF9239032B0}" dt="2024-09-15T12:10:11.795" v="1564" actId="1037"/>
          <ac:spMkLst>
            <pc:docMk/>
            <pc:sldMk cId="870064705" sldId="269"/>
            <ac:spMk id="15" creationId="{458D2F9F-204D-5EF0-C7C3-BFF934CE7128}"/>
          </ac:spMkLst>
        </pc:spChg>
        <pc:spChg chg="add mod">
          <ac:chgData name="Philippe Baucour" userId="5102170ae7533958" providerId="LiveId" clId="{40F711FF-06EA-48FB-94E5-8AF9239032B0}" dt="2024-09-15T12:11:08.059" v="1571" actId="1076"/>
          <ac:spMkLst>
            <pc:docMk/>
            <pc:sldMk cId="870064705" sldId="269"/>
            <ac:spMk id="16" creationId="{99637A9F-4875-6B35-2C80-E60F31097D41}"/>
          </ac:spMkLst>
        </pc:spChg>
        <pc:picChg chg="add mod modCrop">
          <ac:chgData name="Philippe Baucour" userId="5102170ae7533958" providerId="LiveId" clId="{40F711FF-06EA-48FB-94E5-8AF9239032B0}" dt="2024-09-15T12:03:23.368" v="1406" actId="1076"/>
          <ac:picMkLst>
            <pc:docMk/>
            <pc:sldMk cId="870064705" sldId="269"/>
            <ac:picMk id="7" creationId="{25090FA8-5DFE-F79C-2E60-CD349F5FDAB1}"/>
          </ac:picMkLst>
        </pc:picChg>
        <pc:picChg chg="add mod">
          <ac:chgData name="Philippe Baucour" userId="5102170ae7533958" providerId="LiveId" clId="{40F711FF-06EA-48FB-94E5-8AF9239032B0}" dt="2024-09-15T12:03:34.856" v="1409" actId="1076"/>
          <ac:picMkLst>
            <pc:docMk/>
            <pc:sldMk cId="870064705" sldId="269"/>
            <ac:picMk id="9" creationId="{3D845B31-CE49-51BC-3AB9-B3DAA408B64A}"/>
          </ac:picMkLst>
        </pc:picChg>
        <pc:picChg chg="add mod">
          <ac:chgData name="Philippe Baucour" userId="5102170ae7533958" providerId="LiveId" clId="{40F711FF-06EA-48FB-94E5-8AF9239032B0}" dt="2024-09-15T12:04:29.981" v="1413" actId="1076"/>
          <ac:picMkLst>
            <pc:docMk/>
            <pc:sldMk cId="870064705" sldId="269"/>
            <ac:picMk id="11" creationId="{DC406100-7C11-6592-7844-15E2C8E9B90F}"/>
          </ac:picMkLst>
        </pc:picChg>
        <pc:picChg chg="add mod">
          <ac:chgData name="Philippe Baucour" userId="5102170ae7533958" providerId="LiveId" clId="{40F711FF-06EA-48FB-94E5-8AF9239032B0}" dt="2024-09-15T12:12:35.856" v="1575" actId="1076"/>
          <ac:picMkLst>
            <pc:docMk/>
            <pc:sldMk cId="870064705" sldId="269"/>
            <ac:picMk id="17" creationId="{5DAEB0F8-1249-B806-9727-91B0CEFD251C}"/>
          </ac:picMkLst>
        </pc:picChg>
        <pc:picChg chg="add mod">
          <ac:chgData name="Philippe Baucour" userId="5102170ae7533958" providerId="LiveId" clId="{40F711FF-06EA-48FB-94E5-8AF9239032B0}" dt="2024-09-15T12:12:29.121" v="1574" actId="1076"/>
          <ac:picMkLst>
            <pc:docMk/>
            <pc:sldMk cId="870064705" sldId="269"/>
            <ac:picMk id="18" creationId="{9F9A45FB-E1CD-C0A9-C031-4112CF122F01}"/>
          </ac:picMkLst>
        </pc:picChg>
        <pc:picChg chg="add mod">
          <ac:chgData name="Philippe Baucour" userId="5102170ae7533958" providerId="LiveId" clId="{40F711FF-06EA-48FB-94E5-8AF9239032B0}" dt="2024-09-15T12:12:23.477" v="1573" actId="1076"/>
          <ac:picMkLst>
            <pc:docMk/>
            <pc:sldMk cId="870064705" sldId="269"/>
            <ac:picMk id="19" creationId="{DCD5BCB3-FECD-0F0C-68ED-78B838DFBE0A}"/>
          </ac:picMkLst>
        </pc:picChg>
      </pc:sldChg>
      <pc:sldChg chg="addSp modSp new mod modNotesTx">
        <pc:chgData name="Philippe Baucour" userId="5102170ae7533958" providerId="LiveId" clId="{40F711FF-06EA-48FB-94E5-8AF9239032B0}" dt="2024-09-16T07:05:17.388" v="1978" actId="20577"/>
        <pc:sldMkLst>
          <pc:docMk/>
          <pc:sldMk cId="4157245695" sldId="270"/>
        </pc:sldMkLst>
        <pc:spChg chg="mod">
          <ac:chgData name="Philippe Baucour" userId="5102170ae7533958" providerId="LiveId" clId="{40F711FF-06EA-48FB-94E5-8AF9239032B0}" dt="2024-09-16T07:05:17.388" v="1978" actId="20577"/>
          <ac:spMkLst>
            <pc:docMk/>
            <pc:sldMk cId="4157245695" sldId="270"/>
            <ac:spMk id="2" creationId="{111DB58F-DBEF-971C-6E7F-5E73545B868A}"/>
          </ac:spMkLst>
        </pc:spChg>
        <pc:spChg chg="mod">
          <ac:chgData name="Philippe Baucour" userId="5102170ae7533958" providerId="LiveId" clId="{40F711FF-06EA-48FB-94E5-8AF9239032B0}" dt="2024-09-15T11:53:50.486" v="1168" actId="20577"/>
          <ac:spMkLst>
            <pc:docMk/>
            <pc:sldMk cId="4157245695" sldId="270"/>
            <ac:spMk id="3" creationId="{3E592FDF-3643-E91C-8F24-9D2C34BDDD80}"/>
          </ac:spMkLst>
        </pc:spChg>
        <pc:spChg chg="add mod">
          <ac:chgData name="Philippe Baucour" userId="5102170ae7533958" providerId="LiveId" clId="{40F711FF-06EA-48FB-94E5-8AF9239032B0}" dt="2024-09-15T11:54:25.137" v="1336" actId="1038"/>
          <ac:spMkLst>
            <pc:docMk/>
            <pc:sldMk cId="4157245695" sldId="270"/>
            <ac:spMk id="10" creationId="{6CB5A37B-494E-775E-BDE7-0C04F375E69F}"/>
          </ac:spMkLst>
        </pc:spChg>
        <pc:picChg chg="add mod">
          <ac:chgData name="Philippe Baucour" userId="5102170ae7533958" providerId="LiveId" clId="{40F711FF-06EA-48FB-94E5-8AF9239032B0}" dt="2024-09-15T12:00:10.226" v="1386" actId="1037"/>
          <ac:picMkLst>
            <pc:docMk/>
            <pc:sldMk cId="4157245695" sldId="270"/>
            <ac:picMk id="5" creationId="{CF5491DE-BCC9-7085-74C9-9EF97B3DCD05}"/>
          </ac:picMkLst>
        </pc:picChg>
        <pc:picChg chg="add mod">
          <ac:chgData name="Philippe Baucour" userId="5102170ae7533958" providerId="LiveId" clId="{40F711FF-06EA-48FB-94E5-8AF9239032B0}" dt="2024-09-15T11:54:17.265" v="1261" actId="1038"/>
          <ac:picMkLst>
            <pc:docMk/>
            <pc:sldMk cId="4157245695" sldId="270"/>
            <ac:picMk id="7" creationId="{AAC86818-0C7F-92EC-3533-472B4874AC08}"/>
          </ac:picMkLst>
        </pc:picChg>
        <pc:picChg chg="add mod">
          <ac:chgData name="Philippe Baucour" userId="5102170ae7533958" providerId="LiveId" clId="{40F711FF-06EA-48FB-94E5-8AF9239032B0}" dt="2024-09-15T11:54:11.175" v="1233" actId="1038"/>
          <ac:picMkLst>
            <pc:docMk/>
            <pc:sldMk cId="4157245695" sldId="270"/>
            <ac:picMk id="9" creationId="{780A8172-615B-B4DE-815B-9DCE85BA51AF}"/>
          </ac:picMkLst>
        </pc:picChg>
      </pc:sldChg>
      <pc:sldChg chg="addSp delSp modSp new del mod">
        <pc:chgData name="Philippe Baucour" userId="5102170ae7533958" providerId="LiveId" clId="{40F711FF-06EA-48FB-94E5-8AF9239032B0}" dt="2024-09-15T12:43:12.050" v="1954" actId="47"/>
        <pc:sldMkLst>
          <pc:docMk/>
          <pc:sldMk cId="317899141" sldId="271"/>
        </pc:sldMkLst>
        <pc:picChg chg="add del mod">
          <ac:chgData name="Philippe Baucour" userId="5102170ae7533958" providerId="LiveId" clId="{40F711FF-06EA-48FB-94E5-8AF9239032B0}" dt="2024-09-15T12:38:21.830" v="1905" actId="21"/>
          <ac:picMkLst>
            <pc:docMk/>
            <pc:sldMk cId="317899141" sldId="271"/>
            <ac:picMk id="5" creationId="{59DAF2EC-5648-77E9-552C-5A4723193AB0}"/>
          </ac:picMkLst>
        </pc:picChg>
      </pc:sldChg>
      <pc:sldChg chg="addSp modSp new mod ord modNotesTx">
        <pc:chgData name="Philippe Baucour" userId="5102170ae7533958" providerId="LiveId" clId="{40F711FF-06EA-48FB-94E5-8AF9239032B0}" dt="2024-09-16T07:18:03.610" v="2149" actId="20577"/>
        <pc:sldMkLst>
          <pc:docMk/>
          <pc:sldMk cId="706215125" sldId="272"/>
        </pc:sldMkLst>
        <pc:spChg chg="mod">
          <ac:chgData name="Philippe Baucour" userId="5102170ae7533958" providerId="LiveId" clId="{40F711FF-06EA-48FB-94E5-8AF9239032B0}" dt="2024-09-16T07:04:53.881" v="1974" actId="20577"/>
          <ac:spMkLst>
            <pc:docMk/>
            <pc:sldMk cId="706215125" sldId="272"/>
            <ac:spMk id="2" creationId="{E4746BB8-0AD8-17AF-FDFF-D5E39420DCC3}"/>
          </ac:spMkLst>
        </pc:spChg>
        <pc:spChg chg="add mod">
          <ac:chgData name="Philippe Baucour" userId="5102170ae7533958" providerId="LiveId" clId="{40F711FF-06EA-48FB-94E5-8AF9239032B0}" dt="2024-09-15T12:25:57.650" v="1639" actId="1037"/>
          <ac:spMkLst>
            <pc:docMk/>
            <pc:sldMk cId="706215125" sldId="272"/>
            <ac:spMk id="7" creationId="{6060BC2E-5019-C04F-D81E-2789ECAE25E0}"/>
          </ac:spMkLst>
        </pc:spChg>
        <pc:spChg chg="add mod">
          <ac:chgData name="Philippe Baucour" userId="5102170ae7533958" providerId="LiveId" clId="{40F711FF-06EA-48FB-94E5-8AF9239032B0}" dt="2024-09-16T07:18:03.610" v="2149" actId="20577"/>
          <ac:spMkLst>
            <pc:docMk/>
            <pc:sldMk cId="706215125" sldId="272"/>
            <ac:spMk id="8" creationId="{F9727D45-6A67-A4D5-645D-DC8717284C4E}"/>
          </ac:spMkLst>
        </pc:spChg>
        <pc:picChg chg="add mod">
          <ac:chgData name="Philippe Baucour" userId="5102170ae7533958" providerId="LiveId" clId="{40F711FF-06EA-48FB-94E5-8AF9239032B0}" dt="2024-09-15T12:22:48.748" v="1610" actId="1076"/>
          <ac:picMkLst>
            <pc:docMk/>
            <pc:sldMk cId="706215125" sldId="272"/>
            <ac:picMk id="4" creationId="{553A133D-0173-BB18-F704-971391777E60}"/>
          </ac:picMkLst>
        </pc:picChg>
        <pc:picChg chg="add mod">
          <ac:chgData name="Philippe Baucour" userId="5102170ae7533958" providerId="LiveId" clId="{40F711FF-06EA-48FB-94E5-8AF9239032B0}" dt="2024-09-15T12:22:52.715" v="1611" actId="1076"/>
          <ac:picMkLst>
            <pc:docMk/>
            <pc:sldMk cId="706215125" sldId="272"/>
            <ac:picMk id="6" creationId="{0354AD57-A904-D0BC-7AD9-8D76056E8050}"/>
          </ac:picMkLst>
        </pc:picChg>
        <pc:picChg chg="add mod">
          <ac:chgData name="Philippe Baucour" userId="5102170ae7533958" providerId="LiveId" clId="{40F711FF-06EA-48FB-94E5-8AF9239032B0}" dt="2024-09-15T12:31:25.249" v="1761" actId="1035"/>
          <ac:picMkLst>
            <pc:docMk/>
            <pc:sldMk cId="706215125" sldId="272"/>
            <ac:picMk id="10" creationId="{3BC81B83-FC89-A55D-B0AA-907A25D78F59}"/>
          </ac:picMkLst>
        </pc:picChg>
        <pc:picChg chg="add mod">
          <ac:chgData name="Philippe Baucour" userId="5102170ae7533958" providerId="LiveId" clId="{40F711FF-06EA-48FB-94E5-8AF9239032B0}" dt="2024-09-15T12:23:17.094" v="1614" actId="1076"/>
          <ac:picMkLst>
            <pc:docMk/>
            <pc:sldMk cId="706215125" sldId="272"/>
            <ac:picMk id="11" creationId="{44B3A22C-30AF-1092-A41B-E7671122F03F}"/>
          </ac:picMkLst>
        </pc:picChg>
      </pc:sldChg>
      <pc:sldChg chg="addSp delSp modSp new mod">
        <pc:chgData name="Philippe Baucour" userId="5102170ae7533958" providerId="LiveId" clId="{40F711FF-06EA-48FB-94E5-8AF9239032B0}" dt="2024-09-17T06:58:02.479" v="3415" actId="1035"/>
        <pc:sldMkLst>
          <pc:docMk/>
          <pc:sldMk cId="585511404" sldId="273"/>
        </pc:sldMkLst>
        <pc:spChg chg="mod">
          <ac:chgData name="Philippe Baucour" userId="5102170ae7533958" providerId="LiveId" clId="{40F711FF-06EA-48FB-94E5-8AF9239032B0}" dt="2024-09-15T12:38:13.238" v="1904"/>
          <ac:spMkLst>
            <pc:docMk/>
            <pc:sldMk cId="585511404" sldId="273"/>
            <ac:spMk id="2" creationId="{ACD283A2-235E-3D8D-4CCF-84779E1B1693}"/>
          </ac:spMkLst>
        </pc:spChg>
        <pc:spChg chg="mod">
          <ac:chgData name="Philippe Baucour" userId="5102170ae7533958" providerId="LiveId" clId="{40F711FF-06EA-48FB-94E5-8AF9239032B0}" dt="2024-09-15T12:40:29.927" v="1920"/>
          <ac:spMkLst>
            <pc:docMk/>
            <pc:sldMk cId="585511404" sldId="273"/>
            <ac:spMk id="3" creationId="{8F29940B-4FD0-ABE4-DB5C-9C9331F1A44D}"/>
          </ac:spMkLst>
        </pc:spChg>
        <pc:spChg chg="add mod">
          <ac:chgData name="Philippe Baucour" userId="5102170ae7533958" providerId="LiveId" clId="{40F711FF-06EA-48FB-94E5-8AF9239032B0}" dt="2024-09-17T06:58:02.479" v="3415" actId="1035"/>
          <ac:spMkLst>
            <pc:docMk/>
            <pc:sldMk cId="585511404" sldId="273"/>
            <ac:spMk id="4" creationId="{2A63C582-7E8D-781E-4767-996248A6C10E}"/>
          </ac:spMkLst>
        </pc:spChg>
        <pc:picChg chg="add mod">
          <ac:chgData name="Philippe Baucour" userId="5102170ae7533958" providerId="LiveId" clId="{40F711FF-06EA-48FB-94E5-8AF9239032B0}" dt="2024-09-17T06:58:02.479" v="3415" actId="1035"/>
          <ac:picMkLst>
            <pc:docMk/>
            <pc:sldMk cId="585511404" sldId="273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7T06:58:02.479" v="3415" actId="1035"/>
          <ac:picMkLst>
            <pc:docMk/>
            <pc:sldMk cId="585511404" sldId="273"/>
            <ac:picMk id="6" creationId="{1C7ADBB9-4A2B-F296-AA53-6B93BEEBDA66}"/>
          </ac:picMkLst>
        </pc:picChg>
        <pc:picChg chg="add del mod">
          <ac:chgData name="Philippe Baucour" userId="5102170ae7533958" providerId="LiveId" clId="{40F711FF-06EA-48FB-94E5-8AF9239032B0}" dt="2024-09-15T12:41:00.054" v="1924" actId="478"/>
          <ac:picMkLst>
            <pc:docMk/>
            <pc:sldMk cId="585511404" sldId="273"/>
            <ac:picMk id="7" creationId="{61D4C087-E96E-F587-4764-66EEB23DC30F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2 bookings are consecutive with a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between them most of the rentals are on time (returns happen before 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time_delta_with_previous_rental_in_minutes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270 vs 1245</a:t>
            </a:r>
          </a:p>
          <a:p>
            <a:endParaRPr lang="en-US" b="0" dirty="0">
              <a:solidFill>
                <a:srgbClr val="6796E6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there is no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(no previous driver) most of the returns are late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8602 vs 6228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We consider as problematic the following kind of returns 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Checkout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owner of the car can't use it  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next driver can't get the car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 number of bookings which are canceled because the previous driver is 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There is a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previous_ended_rental_id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6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it's just a matter of taste and color.</a:t>
            </a:r>
          </a:p>
          <a:p>
            <a:r>
              <a:rPr lang="en-US" dirty="0"/>
              <a:t>We can discuss all day long about the graphs, the comments, the colors, too much text, not enough… </a:t>
            </a:r>
          </a:p>
          <a:p>
            <a:r>
              <a:rPr lang="en-US" dirty="0"/>
              <a:t>It's a never-ending story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: measures the proportion of variance explained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It is used to judge how close the predictions are to the actual values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An R² close to 1 means that the model explains 100% of data variability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(Mean Squared Error): penalizes larger errors, which can be useful for detecting inaccurate extreme predictions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MAE (Mean Absolute Error): measures the mean absolute error, giving a simpler, more intuitive idea of the errors committed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train vs. R² test: Compare these two values to check whether your model is overfitting.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large difference between R² train and R² test may indicate overfitting.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and MAE: These metrics give you an idea of the magnitude of errors.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MSE is much larger than MAE, this may indicate the presence of outliers with a strong impact on the error.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good model will have a high test R², close to the train R², and relatively low errors (MSE/MAE)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these errors are low on the test set, this indicates a good ability to generalize.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6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	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	: The first taste</a:t>
            </a:r>
          </a:p>
          <a:p>
            <a:r>
              <a:rPr lang="en-US" dirty="0"/>
              <a:t>Metrics Analysis	: The critics' score</a:t>
            </a:r>
          </a:p>
          <a:p>
            <a:r>
              <a:rPr lang="en-US" dirty="0"/>
              <a:t>API &amp; App		: Sharing with friends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mess with EDA     	: Never</a:t>
            </a:r>
          </a:p>
          <a:p>
            <a:r>
              <a:rPr lang="en-US" dirty="0"/>
              <a:t>Feature engineering	: Smarter</a:t>
            </a:r>
          </a:p>
          <a:p>
            <a:r>
              <a:rPr lang="en-US" dirty="0"/>
              <a:t>Get a baseline model    	: Faster</a:t>
            </a:r>
          </a:p>
          <a:p>
            <a:r>
              <a:rPr lang="en-US" dirty="0"/>
              <a:t>Metrics analysis        	: Always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API &amp; App		: </a:t>
            </a:r>
          </a:p>
          <a:p>
            <a:r>
              <a:rPr lang="en-US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7" Type="http://schemas.openxmlformats.org/officeDocument/2006/relationships/hyperlink" Target="https://dashboard-getaround-ab69d6a429e9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getaround-4ece015745ea.herokuapp.com/" TargetMode="Externa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getaround-4ece015745ea.herokuapp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3" y="3602037"/>
            <a:ext cx="12049932" cy="2628282"/>
          </a:xfrm>
        </p:spPr>
        <p:txBody>
          <a:bodyPr>
            <a:normAutofit/>
          </a:bodyPr>
          <a:lstStyle/>
          <a:p>
            <a:pPr algn="l">
              <a:tabLst>
                <a:tab pos="982663" algn="l"/>
              </a:tabLst>
            </a:pPr>
            <a:r>
              <a:rPr lang="fr-FR" sz="1400" dirty="0" err="1"/>
              <a:t>author</a:t>
            </a:r>
            <a:r>
              <a:rPr lang="fr-FR" sz="1400" dirty="0"/>
              <a:t> :	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 err="1"/>
              <a:t>specs</a:t>
            </a:r>
            <a:r>
              <a:rPr lang="fr-FR" sz="1400" dirty="0"/>
              <a:t>  :	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>
              <a:tabLst>
                <a:tab pos="982663" algn="l"/>
                <a:tab pos="2060575" algn="l"/>
              </a:tabLst>
            </a:pPr>
            <a:r>
              <a:rPr lang="fr-FR" sz="1400" dirty="0"/>
              <a:t>files  :	</a:t>
            </a:r>
            <a:r>
              <a:rPr lang="fr-FR" sz="1400" dirty="0" err="1"/>
              <a:t>project</a:t>
            </a:r>
            <a:r>
              <a:rPr lang="fr-FR" sz="1400" dirty="0"/>
              <a:t>	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br>
              <a:rPr lang="fr-FR" sz="1400" dirty="0"/>
            </a:br>
            <a:r>
              <a:rPr lang="fr-FR" sz="1400" dirty="0"/>
              <a:t>	API	</a:t>
            </a:r>
            <a:r>
              <a:rPr lang="fr-FR" sz="1400" dirty="0">
                <a:hlinkClick r:id="rId6"/>
              </a:rPr>
              <a:t>https://api-getaround-4ece015745ea.herokuapp.com/</a:t>
            </a:r>
            <a:br>
              <a:rPr lang="fr-FR" sz="1400" dirty="0"/>
            </a:br>
            <a:r>
              <a:rPr lang="fr-FR" sz="1400"/>
              <a:t>	Dashboard	</a:t>
            </a:r>
            <a:r>
              <a:rPr lang="fr-FR" sz="1400">
                <a:hlinkClick r:id="rId7"/>
              </a:rPr>
              <a:t>https</a:t>
            </a:r>
            <a:r>
              <a:rPr lang="fr-FR" sz="1400" dirty="0">
                <a:hlinkClick r:id="rId7"/>
              </a:rPr>
              <a:t>://dashboard-getaround-ab69d6a429e9.herokuapp.com/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>
            <a:cxnSpLocks/>
          </p:cNvCxnSpPr>
          <p:nvPr/>
        </p:nvCxnSpPr>
        <p:spPr>
          <a:xfrm>
            <a:off x="5946036" y="3402426"/>
            <a:ext cx="0" cy="8234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812826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5D6E0C-459A-8375-8C2F-EC30F32D46CF}"/>
              </a:ext>
            </a:extLst>
          </p:cNvPr>
          <p:cNvSpPr txBox="1"/>
          <p:nvPr/>
        </p:nvSpPr>
        <p:spPr>
          <a:xfrm>
            <a:off x="4251232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on time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872561" y="1963129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Late Return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54A11-9FCC-9D7A-C69A-C8AB026CEBF4}"/>
              </a:ext>
            </a:extLst>
          </p:cNvPr>
          <p:cNvSpPr txBox="1"/>
          <p:nvPr/>
        </p:nvSpPr>
        <p:spPr>
          <a:xfrm>
            <a:off x="2553375" y="1957222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on time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1820253" y="3402426"/>
            <a:ext cx="75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983687" y="219102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264217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570220" y="42682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2844300"/>
            <a:ext cx="94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4080611" y="262486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42682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>
            <a:cxnSpLocks/>
          </p:cNvCxnSpPr>
          <p:nvPr/>
        </p:nvCxnSpPr>
        <p:spPr>
          <a:xfrm flipV="1">
            <a:off x="6930048" y="3490476"/>
            <a:ext cx="0" cy="127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36EC4F8-62B4-1849-DFFA-DC24000F5CE0}"/>
              </a:ext>
            </a:extLst>
          </p:cNvPr>
          <p:cNvCxnSpPr/>
          <p:nvPr/>
        </p:nvCxnSpPr>
        <p:spPr>
          <a:xfrm>
            <a:off x="2658405" y="2185115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C21FF-6C4B-E066-FC1C-20401C66BA32}"/>
              </a:ext>
            </a:extLst>
          </p:cNvPr>
          <p:cNvCxnSpPr>
            <a:cxnSpLocks/>
          </p:cNvCxnSpPr>
          <p:nvPr/>
        </p:nvCxnSpPr>
        <p:spPr>
          <a:xfrm flipV="1">
            <a:off x="4368454" y="3490476"/>
            <a:ext cx="0" cy="127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previous driver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3800244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960180" y="3909965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84364" y="55360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345829" y="3417357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240799" y="31894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</p:txBody>
      </p:sp>
    </p:spTree>
    <p:extLst>
      <p:ext uri="{BB962C8B-B14F-4D97-AF65-F5344CB8AC3E}">
        <p14:creationId xmlns:p14="http://schemas.microsoft.com/office/powerpoint/2010/main" val="71041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46BB8-0AD8-17AF-FDFF-D5E3942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EDA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3A133D-0173-BB18-F704-97139177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5380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54AD57-A904-D0BC-7AD9-8D76056E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70" y="1135379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3A22C-30AF-1092-A41B-E7671122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46" y="1135379"/>
            <a:ext cx="6582694" cy="2629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0BC2E-5019-C04F-D81E-2789ECAE25E0}"/>
              </a:ext>
            </a:extLst>
          </p:cNvPr>
          <p:cNvSpPr/>
          <p:nvPr/>
        </p:nvSpPr>
        <p:spPr>
          <a:xfrm>
            <a:off x="6444614" y="2996565"/>
            <a:ext cx="573405" cy="323850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727D45-6A67-A4D5-645D-DC8717284C4E}"/>
              </a:ext>
            </a:extLst>
          </p:cNvPr>
          <p:cNvSpPr txBox="1"/>
          <p:nvPr/>
        </p:nvSpPr>
        <p:spPr>
          <a:xfrm>
            <a:off x="8179203" y="3793553"/>
            <a:ext cx="3799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Time ∆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(270 vs 1_245)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C81B83-FC89-A55D-B0AA-907A25D78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505199"/>
            <a:ext cx="4903006" cy="3190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7D61-5212-F8DF-8A01-7BF2EB86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BF23DB9-20EA-6B31-5964-B4051286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are drivers late for the next check-in?</a:t>
            </a:r>
          </a:p>
          <a:p>
            <a:pPr lvl="1"/>
            <a:r>
              <a:rPr lang="en-US" dirty="0"/>
              <a:t>55%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7865B6C-4F03-D048-F461-31FC5E10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692594"/>
            <a:ext cx="4891095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F54AAA-07A6-5DD6-5763-917D55F1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63" y="1692593"/>
            <a:ext cx="3550928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8175751-E7FB-7830-4B6B-D517390EB4CD}"/>
              </a:ext>
            </a:extLst>
          </p:cNvPr>
          <p:cNvSpPr txBox="1"/>
          <p:nvPr/>
        </p:nvSpPr>
        <p:spPr>
          <a:xfrm>
            <a:off x="792480" y="4237971"/>
            <a:ext cx="880241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Checkout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Owner can't use the car 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Time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∆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Next driver can't use the car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 Bookings canceled because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previous driver is late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There is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previous_ended_rental_id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283A2-235E-3D8D-4CCF-84779E1B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9940B-4FD0-ABE4-DB5C-9C9331F1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rentals would be affected by the feature depending on the threshold and scope we choose?</a:t>
            </a:r>
            <a:endParaRPr lang="fr-FR" dirty="0"/>
          </a:p>
        </p:txBody>
      </p:sp>
      <p:pic>
        <p:nvPicPr>
          <p:cNvPr id="5" name="Espace réservé du contenu 4" descr="Une image contenant lign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9DAF2EC-5648-77E9-552C-5A472319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953331"/>
            <a:ext cx="5558319" cy="177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7ADBB9-4A2B-F296-AA53-6B93BEE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4" y="2953331"/>
            <a:ext cx="4943856" cy="3201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63C582-7E8D-781E-4767-996248A6C10E}"/>
              </a:ext>
            </a:extLst>
          </p:cNvPr>
          <p:cNvSpPr txBox="1"/>
          <p:nvPr/>
        </p:nvSpPr>
        <p:spPr>
          <a:xfrm>
            <a:off x="3020673" y="4714391"/>
            <a:ext cx="2842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 replaces Time ∆</a:t>
            </a:r>
          </a:p>
        </p:txBody>
      </p:sp>
    </p:spTree>
    <p:extLst>
      <p:ext uri="{BB962C8B-B14F-4D97-AF65-F5344CB8AC3E}">
        <p14:creationId xmlns:p14="http://schemas.microsoft.com/office/powerpoint/2010/main" val="5855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97055-99E9-D072-BFAC-6A27696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Dashboard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EA8FE3-EB40-DBFC-245E-5E38DE34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1" y="948355"/>
            <a:ext cx="4443752" cy="5773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5F6C1C-350F-1563-9875-79F977B4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60" y="907716"/>
            <a:ext cx="3653479" cy="2955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CBDE99-0405-AE82-2458-D1FE82AB10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1213"/>
          <a:stretch/>
        </p:blipFill>
        <p:spPr>
          <a:xfrm>
            <a:off x="8265185" y="4311588"/>
            <a:ext cx="3653478" cy="2409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0720AD4C-BA66-E93C-658B-959C7150AFE8}"/>
              </a:ext>
            </a:extLst>
          </p:cNvPr>
          <p:cNvSpPr/>
          <p:nvPr/>
        </p:nvSpPr>
        <p:spPr>
          <a:xfrm rot="16200000">
            <a:off x="2988522" y="813262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3662BA-9388-DF75-E054-6479478E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798" y="907716"/>
            <a:ext cx="2710678" cy="5813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89F9382-3329-A731-A871-2E370DF4F0B9}"/>
              </a:ext>
            </a:extLst>
          </p:cNvPr>
          <p:cNvSpPr/>
          <p:nvPr/>
        </p:nvSpPr>
        <p:spPr>
          <a:xfrm rot="16200000">
            <a:off x="2264074" y="2063453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3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B58F-DBEF-971C-6E7F-5E73545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EDA &amp;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92FDF-3643-E91C-8F24-9D2C34BD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the outliers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 err="1"/>
              <a:t>XGBoost</a:t>
            </a:r>
            <a:r>
              <a:rPr lang="fr-FR" dirty="0"/>
              <a:t> model</a:t>
            </a:r>
          </a:p>
          <a:p>
            <a:r>
              <a:rPr lang="fr-FR" dirty="0"/>
              <a:t>The pipeline and the model</a:t>
            </a:r>
            <a:br>
              <a:rPr lang="fr-FR" dirty="0"/>
            </a:br>
            <a:r>
              <a:rPr lang="fr-FR" dirty="0"/>
              <a:t>are </a:t>
            </a:r>
            <a:r>
              <a:rPr lang="fr-FR" dirty="0" err="1"/>
              <a:t>saved</a:t>
            </a:r>
            <a:r>
              <a:rPr lang="fr-FR" dirty="0"/>
              <a:t> as .</a:t>
            </a:r>
            <a:r>
              <a:rPr lang="fr-FR" dirty="0" err="1"/>
              <a:t>pkl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5491DE-BCC9-7085-74C9-9EF97B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82" y="4871856"/>
            <a:ext cx="5144218" cy="1305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86818-0C7F-92EC-3533-472B4874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79" y="975202"/>
            <a:ext cx="3157538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A8172-615B-B4DE-815B-9DCE85BA5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67" y="975202"/>
            <a:ext cx="4471617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B5A37B-494E-775E-BDE7-0C04F375E69F}"/>
              </a:ext>
            </a:extLst>
          </p:cNvPr>
          <p:cNvSpPr txBox="1"/>
          <p:nvPr/>
        </p:nvSpPr>
        <p:spPr>
          <a:xfrm>
            <a:off x="9327249" y="3885090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brands cover 80%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95B7D0F-BD20-5ADB-2CA7-CA24ECEC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33" y="136525"/>
            <a:ext cx="2117807" cy="4541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E264B2-7E88-C9E0-981F-F9A083C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8DBF-2DFC-77BE-B0FF-629FEE74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the Dashboard</a:t>
            </a:r>
            <a:r>
              <a:rPr lang="fr-FR"/>
              <a:t>, the API </a:t>
            </a:r>
            <a:r>
              <a:rPr lang="fr-FR" dirty="0" err="1"/>
              <a:t>works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(python ./api_getaround.py)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in Docker</a:t>
            </a:r>
          </a:p>
          <a:p>
            <a:pPr lvl="1"/>
            <a:r>
              <a:rPr lang="fr-FR" dirty="0"/>
              <a:t>Online : </a:t>
            </a:r>
            <a:r>
              <a:rPr lang="fr-FR" dirty="0">
                <a:hlinkClick r:id="rId3"/>
              </a:rPr>
              <a:t>https://api-getaround-4ece015745ea.herokuapp.com/</a:t>
            </a:r>
            <a:endParaRPr lang="fr-FR" dirty="0"/>
          </a:p>
          <a:p>
            <a:pPr lvl="1"/>
            <a:r>
              <a:rPr lang="fr-FR" dirty="0"/>
              <a:t>3 </a:t>
            </a:r>
            <a:r>
              <a:rPr lang="fr-FR" dirty="0" err="1"/>
              <a:t>endpoints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/</a:t>
            </a:r>
          </a:p>
          <a:p>
            <a:pPr lvl="2"/>
            <a:r>
              <a:rPr lang="fr-FR" dirty="0"/>
              <a:t>/docs</a:t>
            </a:r>
          </a:p>
          <a:p>
            <a:pPr lvl="2"/>
            <a:r>
              <a:rPr lang="fr-FR" dirty="0"/>
              <a:t>/</a:t>
            </a:r>
            <a:r>
              <a:rPr lang="fr-FR" dirty="0" err="1"/>
              <a:t>predict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6ABB88-F757-7A0F-B644-0B6F323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96" y="4374600"/>
            <a:ext cx="7418831" cy="2273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7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1F234-EA1F-7C6D-6C0D-DF35052D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</a:t>
            </a:r>
          </a:p>
        </p:txBody>
      </p:sp>
      <p:pic>
        <p:nvPicPr>
          <p:cNvPr id="7" name="Image 6" descr="Une image contenant texte, logiciel, capture d’écran&#10;&#10;Description générée automatiquement">
            <a:extLst>
              <a:ext uri="{FF2B5EF4-FFF2-40B4-BE49-F238E27FC236}">
                <a16:creationId xmlns:a16="http://schemas.microsoft.com/office/drawing/2014/main" id="{25090FA8-5DFE-F79C-2E60-CD349F5F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5"/>
          <a:stretch/>
        </p:blipFill>
        <p:spPr>
          <a:xfrm>
            <a:off x="5151863" y="4265284"/>
            <a:ext cx="6462503" cy="2380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3D845B31-CE49-51BC-3AB9-B3DAA408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35379"/>
            <a:ext cx="4133789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DC406100-7C11-6592-7844-15E2C8E9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72" y="136525"/>
            <a:ext cx="5000294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DAEE3E-9534-2FE4-E433-C4D06345CDAD}"/>
              </a:ext>
            </a:extLst>
          </p:cNvPr>
          <p:cNvSpPr txBox="1"/>
          <p:nvPr/>
        </p:nvSpPr>
        <p:spPr>
          <a:xfrm>
            <a:off x="3094881" y="519401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documentation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092700-8F20-7FBD-C187-6FF0B6C92193}"/>
              </a:ext>
            </a:extLst>
          </p:cNvPr>
          <p:cNvSpPr txBox="1"/>
          <p:nvPr/>
        </p:nvSpPr>
        <p:spPr>
          <a:xfrm>
            <a:off x="4270712" y="638435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E7EC36-44BF-F058-40E3-3318A742466F}"/>
              </a:ext>
            </a:extLst>
          </p:cNvPr>
          <p:cNvSpPr txBox="1"/>
          <p:nvPr/>
        </p:nvSpPr>
        <p:spPr>
          <a:xfrm>
            <a:off x="5137280" y="136525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management</a:t>
            </a:r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458D2F9F-204D-5EF0-C7C3-BFF934CE7128}"/>
              </a:ext>
            </a:extLst>
          </p:cNvPr>
          <p:cNvSpPr/>
          <p:nvPr/>
        </p:nvSpPr>
        <p:spPr>
          <a:xfrm rot="16200000">
            <a:off x="7367705" y="62882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99637A9F-4875-6B35-2C80-E60F31097D41}"/>
              </a:ext>
            </a:extLst>
          </p:cNvPr>
          <p:cNvSpPr/>
          <p:nvPr/>
        </p:nvSpPr>
        <p:spPr>
          <a:xfrm rot="5400000">
            <a:off x="6731272" y="2250585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Badge 3 avec un remplissage uni">
            <a:extLst>
              <a:ext uri="{FF2B5EF4-FFF2-40B4-BE49-F238E27FC236}">
                <a16:creationId xmlns:a16="http://schemas.microsoft.com/office/drawing/2014/main" id="{5DAEB0F8-1249-B806-9727-91B0CEFD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463" y="5497146"/>
            <a:ext cx="914400" cy="914400"/>
          </a:xfrm>
          <a:prstGeom prst="rect">
            <a:avLst/>
          </a:prstGeom>
        </p:spPr>
      </p:pic>
      <p:pic>
        <p:nvPicPr>
          <p:cNvPr id="18" name="Espace réservé du contenu 13" descr="Badge avec un remplissage uni">
            <a:extLst>
              <a:ext uri="{FF2B5EF4-FFF2-40B4-BE49-F238E27FC236}">
                <a16:creationId xmlns:a16="http://schemas.microsoft.com/office/drawing/2014/main" id="{9F9A45FB-E1CD-C0A9-C031-4112CF122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18752"/>
            <a:ext cx="914400" cy="914400"/>
          </a:xfrm>
          <a:prstGeom prst="rect">
            <a:avLst/>
          </a:prstGeom>
        </p:spPr>
      </p:pic>
      <p:pic>
        <p:nvPicPr>
          <p:cNvPr id="19" name="Graphique 18" descr="Badge 1 avec un remplissage uni">
            <a:extLst>
              <a:ext uri="{FF2B5EF4-FFF2-40B4-BE49-F238E27FC236}">
                <a16:creationId xmlns:a16="http://schemas.microsoft.com/office/drawing/2014/main" id="{DCD5BCB3-FECD-0F0C-68ED-78B838DFB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360" y="2347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387340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Fun project that goes beyond the model and EDA </a:t>
            </a:r>
            <a:br>
              <a:rPr lang="en-US" dirty="0"/>
            </a:br>
            <a:r>
              <a:rPr lang="en-US" sz="1400" dirty="0" err="1"/>
              <a:t>EDA</a:t>
            </a:r>
            <a:r>
              <a:rPr lang="en-US" sz="1400" dirty="0"/>
              <a:t>, model, pipeline and model in </a:t>
            </a:r>
            <a:r>
              <a:rPr lang="en-US" sz="1400" dirty="0" err="1"/>
              <a:t>pkl</a:t>
            </a:r>
            <a:r>
              <a:rPr lang="en-US" sz="1400" dirty="0"/>
              <a:t> format, API, Docker, Heroku servers for an API and a dashboard...</a:t>
            </a:r>
            <a:r>
              <a:rPr lang="en-US" dirty="0"/>
              <a:t>    </a:t>
            </a:r>
          </a:p>
          <a:p>
            <a:endParaRPr lang="en-US" sz="1400" dirty="0"/>
          </a:p>
          <a:p>
            <a:r>
              <a:rPr lang="en-US" dirty="0" err="1"/>
              <a:t>Streamlite</a:t>
            </a:r>
            <a:r>
              <a:rPr lang="en-US" dirty="0"/>
              <a:t> is not designed for the analysis &amp; research phase (way too slow)</a:t>
            </a:r>
          </a:p>
          <a:p>
            <a:endParaRPr lang="en-US" sz="1400" dirty="0"/>
          </a:p>
          <a:p>
            <a:r>
              <a:rPr lang="en-US" dirty="0"/>
              <a:t>Switching from </a:t>
            </a:r>
            <a:r>
              <a:rPr lang="en-US" dirty="0" err="1"/>
              <a:t>Jupyter</a:t>
            </a:r>
            <a:r>
              <a:rPr lang="en-US" dirty="0"/>
              <a:t> to </a:t>
            </a:r>
            <a:r>
              <a:rPr lang="en-US" dirty="0" err="1"/>
              <a:t>Streamlit</a:t>
            </a:r>
            <a:r>
              <a:rPr lang="en-US" dirty="0"/>
              <a:t> means you almost have to do the job twice</a:t>
            </a:r>
          </a:p>
          <a:p>
            <a:endParaRPr lang="en-US" sz="1400" dirty="0"/>
          </a:p>
          <a:p>
            <a:r>
              <a:rPr lang="en-US" dirty="0"/>
              <a:t>As with </a:t>
            </a:r>
            <a:r>
              <a:rPr lang="en-US" dirty="0" err="1"/>
              <a:t>php</a:t>
            </a:r>
            <a:r>
              <a:rPr lang="en-US" dirty="0"/>
              <a:t>, </a:t>
            </a:r>
            <a:r>
              <a:rPr lang="en-US" dirty="0" err="1"/>
              <a:t>Streamlite</a:t>
            </a:r>
            <a:r>
              <a:rPr lang="en-US" dirty="0"/>
              <a:t> mixes form and content</a:t>
            </a:r>
          </a:p>
          <a:p>
            <a:pPr lvl="1"/>
            <a:r>
              <a:rPr lang="en-US" dirty="0"/>
              <a:t>Analysis code with presentation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D9215A-C2F7-F7C2-18C3-9469DA73FF1E}"/>
              </a:ext>
            </a:extLst>
          </p:cNvPr>
          <p:cNvSpPr txBox="1"/>
          <p:nvPr/>
        </p:nvSpPr>
        <p:spPr>
          <a:xfrm>
            <a:off x="7701187" y="136525"/>
            <a:ext cx="427745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	: The recipe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Engineering	: The secret sauce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	: The first taste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Analysis	: The critics' score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&amp; App	: Sharing with friends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F25BA0A-1B65-1E7C-6B55-FA5416B9EC8E}"/>
              </a:ext>
            </a:extLst>
          </p:cNvPr>
          <p:cNvGrpSpPr/>
          <p:nvPr/>
        </p:nvGrpSpPr>
        <p:grpSpPr>
          <a:xfrm>
            <a:off x="7421495" y="248507"/>
            <a:ext cx="180000" cy="1253363"/>
            <a:chOff x="7486295" y="3676973"/>
            <a:chExt cx="180000" cy="1253363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32F8AB1-74C5-A901-4201-F2A7BF4C2959}"/>
                </a:ext>
              </a:extLst>
            </p:cNvPr>
            <p:cNvSpPr/>
            <p:nvPr/>
          </p:nvSpPr>
          <p:spPr>
            <a:xfrm>
              <a:off x="7486295" y="367697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4C112D-62C2-B048-5B8B-F32D5EB1B1A0}"/>
                </a:ext>
              </a:extLst>
            </p:cNvPr>
            <p:cNvSpPr/>
            <p:nvPr/>
          </p:nvSpPr>
          <p:spPr>
            <a:xfrm>
              <a:off x="7486295" y="394531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AEB2A31-1519-8911-F147-180B22345B4B}"/>
                </a:ext>
              </a:extLst>
            </p:cNvPr>
            <p:cNvSpPr/>
            <p:nvPr/>
          </p:nvSpPr>
          <p:spPr>
            <a:xfrm>
              <a:off x="7486295" y="421365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73167FA-C68B-37D6-F5EC-C4F23BFE3A5B}"/>
                </a:ext>
              </a:extLst>
            </p:cNvPr>
            <p:cNvSpPr/>
            <p:nvPr/>
          </p:nvSpPr>
          <p:spPr>
            <a:xfrm>
              <a:off x="7486295" y="4481996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B56EC0B-287E-B207-6225-C6EADC38501B}"/>
                </a:ext>
              </a:extLst>
            </p:cNvPr>
            <p:cNvSpPr/>
            <p:nvPr/>
          </p:nvSpPr>
          <p:spPr>
            <a:xfrm>
              <a:off x="7486295" y="4750336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1272</TotalTime>
  <Words>1063</Words>
  <Application>Microsoft Office PowerPoint</Application>
  <PresentationFormat>Grand écran</PresentationFormat>
  <Paragraphs>153</Paragraphs>
  <Slides>13</Slides>
  <Notes>6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Inter</vt:lpstr>
      <vt:lpstr>JetBrains Mono</vt:lpstr>
      <vt:lpstr>Segoe WPC</vt:lpstr>
      <vt:lpstr>Times New Roman</vt:lpstr>
      <vt:lpstr>00_notes_de_stage</vt:lpstr>
      <vt:lpstr>getaround Project</vt:lpstr>
      <vt:lpstr>Delays - EDA</vt:lpstr>
      <vt:lpstr>Delays – Answering questions</vt:lpstr>
      <vt:lpstr>Delays – Answering questions</vt:lpstr>
      <vt:lpstr>Delays - Dashboard</vt:lpstr>
      <vt:lpstr>Pricing - EDA &amp; model</vt:lpstr>
      <vt:lpstr>Pricing - API </vt:lpstr>
      <vt:lpstr>Pricing - API</vt:lpstr>
      <vt:lpstr>Take away</vt:lpstr>
      <vt:lpstr>Code Review</vt:lpstr>
      <vt:lpstr>No Theshold</vt:lpstr>
      <vt:lpstr>Theshold</vt:lpstr>
      <vt:lpstr>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2024-09-17T13:46:51Z</dcterms:modified>
</cp:coreProperties>
</file>