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6" r:id="rId4"/>
    <p:sldId id="264" r:id="rId5"/>
    <p:sldId id="267" r:id="rId6"/>
    <p:sldId id="287" r:id="rId7"/>
    <p:sldId id="286" r:id="rId8"/>
    <p:sldId id="268" r:id="rId9"/>
    <p:sldId id="288" r:id="rId10"/>
    <p:sldId id="257" r:id="rId11"/>
    <p:sldId id="26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01E6E7-CA79-4409-AD99-5386FB3F24AE}" v="24" dt="2024-08-23T07:22:25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82879" autoAdjust="0"/>
  </p:normalViewPr>
  <p:slideViewPr>
    <p:cSldViewPr snapToGrid="0">
      <p:cViewPr varScale="1">
        <p:scale>
          <a:sx n="111" d="100"/>
          <a:sy n="111" d="100"/>
        </p:scale>
        <p:origin x="64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custSel delSld modSld">
      <pc:chgData name="Philippe Baucour" userId="5102170ae7533958" providerId="LiveId" clId="{E03E74EA-EF3B-43B4-9B17-52CA29A38D90}" dt="2024-08-21T12:35:19.854" v="11" actId="6549"/>
      <pc:docMkLst>
        <pc:docMk/>
      </pc:docMkLst>
      <pc:sldChg chg="modSp mod">
        <pc:chgData name="Philippe Baucour" userId="5102170ae7533958" providerId="LiveId" clId="{E03E74EA-EF3B-43B4-9B17-52CA29A38D90}" dt="2024-08-21T12:35:19.854" v="11" actId="6549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35:19.854" v="11" actId="6549"/>
          <ac:spMkLst>
            <pc:docMk/>
            <pc:sldMk cId="1392602265" sldId="256"/>
            <ac:spMk id="2" creationId="{27403E06-B2E3-4008-35B5-576464278A6D}"/>
          </ac:spMkLst>
        </pc:spChg>
      </pc:sldChg>
      <pc:sldChg chg="modSp mod">
        <pc:chgData name="Philippe Baucour" userId="5102170ae7533958" providerId="LiveId" clId="{E03E74EA-EF3B-43B4-9B17-52CA29A38D90}" dt="2024-08-21T12:35:07.155" v="3" actId="6549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8-21T12:35:07.155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E03E74EA-EF3B-43B4-9B17-52CA29A38D90}" dt="2024-08-21T12:34:52.029" v="1" actId="27636"/>
        <pc:sldMkLst>
          <pc:docMk/>
          <pc:sldMk cId="246086491" sldId="258"/>
        </pc:sldMkLst>
        <pc:spChg chg="mod">
          <ac:chgData name="Philippe Baucour" userId="5102170ae7533958" providerId="LiveId" clId="{E03E74EA-EF3B-43B4-9B17-52CA29A38D90}" dt="2024-08-21T12:34:52.029" v="1" actId="27636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  <pc:docChgLst>
    <pc:chgData name="Philippe Baucour" userId="5102170ae7533958" providerId="LiveId" clId="{1601E6E7-CA79-4409-AD99-5386FB3F24AE}"/>
    <pc:docChg chg="undo custSel addSld delSld modSld sldOrd">
      <pc:chgData name="Philippe Baucour" userId="5102170ae7533958" providerId="LiveId" clId="{1601E6E7-CA79-4409-AD99-5386FB3F24AE}" dt="2024-08-23T07:22:29.340" v="731" actId="20577"/>
      <pc:docMkLst>
        <pc:docMk/>
      </pc:docMkLst>
      <pc:sldChg chg="addSp modSp mod">
        <pc:chgData name="Philippe Baucour" userId="5102170ae7533958" providerId="LiveId" clId="{1601E6E7-CA79-4409-AD99-5386FB3F24AE}" dt="2024-08-22T06:26:22.173" v="74" actId="14861"/>
        <pc:sldMkLst>
          <pc:docMk/>
          <pc:sldMk cId="1392602265" sldId="256"/>
        </pc:sldMkLst>
        <pc:spChg chg="mod">
          <ac:chgData name="Philippe Baucour" userId="5102170ae7533958" providerId="LiveId" clId="{1601E6E7-CA79-4409-AD99-5386FB3F24AE}" dt="2024-08-22T06:19:32.505" v="36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1601E6E7-CA79-4409-AD99-5386FB3F24AE}" dt="2024-08-22T06:22:26.185" v="69" actId="12788"/>
          <ac:spMkLst>
            <pc:docMk/>
            <pc:sldMk cId="1392602265" sldId="256"/>
            <ac:spMk id="3" creationId="{08069205-150B-B4B1-565B-156D78F5E9E8}"/>
          </ac:spMkLst>
        </pc:spChg>
        <pc:picChg chg="add mod">
          <ac:chgData name="Philippe Baucour" userId="5102170ae7533958" providerId="LiveId" clId="{1601E6E7-CA79-4409-AD99-5386FB3F24AE}" dt="2024-08-22T06:26:22.173" v="74" actId="14861"/>
          <ac:picMkLst>
            <pc:docMk/>
            <pc:sldMk cId="1392602265" sldId="256"/>
            <ac:picMk id="5" creationId="{1A709DB7-D1CC-202C-4B86-9C914DE9BC81}"/>
          </ac:picMkLst>
        </pc:picChg>
      </pc:sldChg>
      <pc:sldChg chg="addSp delSp modSp mod">
        <pc:chgData name="Philippe Baucour" userId="5102170ae7533958" providerId="LiveId" clId="{1601E6E7-CA79-4409-AD99-5386FB3F24AE}" dt="2024-08-22T14:19:42.487" v="237" actId="21"/>
        <pc:sldMkLst>
          <pc:docMk/>
          <pc:sldMk cId="3201622378" sldId="257"/>
        </pc:sldMkLst>
        <pc:picChg chg="add del mod">
          <ac:chgData name="Philippe Baucour" userId="5102170ae7533958" providerId="LiveId" clId="{1601E6E7-CA79-4409-AD99-5386FB3F24AE}" dt="2024-08-22T14:19:42.487" v="237" actId="21"/>
          <ac:picMkLst>
            <pc:docMk/>
            <pc:sldMk cId="3201622378" sldId="257"/>
            <ac:picMk id="5" creationId="{D0C443D2-D44B-2CF1-CB78-C08A25DDC951}"/>
          </ac:picMkLst>
        </pc:picChg>
      </pc:sldChg>
      <pc:sldChg chg="addSp delSp modSp mod">
        <pc:chgData name="Philippe Baucour" userId="5102170ae7533958" providerId="LiveId" clId="{1601E6E7-CA79-4409-AD99-5386FB3F24AE}" dt="2024-08-22T06:30:42.611" v="135" actId="9405"/>
        <pc:sldMkLst>
          <pc:docMk/>
          <pc:sldMk cId="246086491" sldId="258"/>
        </pc:sldMkLst>
        <pc:spChg chg="add del">
          <ac:chgData name="Philippe Baucour" userId="5102170ae7533958" providerId="LiveId" clId="{1601E6E7-CA79-4409-AD99-5386FB3F24AE}" dt="2024-08-22T06:29:14.702" v="130" actId="478"/>
          <ac:spMkLst>
            <pc:docMk/>
            <pc:sldMk cId="246086491" sldId="258"/>
            <ac:spMk id="6" creationId="{710491DF-1B49-D388-8D93-5C811890D332}"/>
          </ac:spMkLst>
        </pc:spChg>
        <pc:picChg chg="add mod">
          <ac:chgData name="Philippe Baucour" userId="5102170ae7533958" providerId="LiveId" clId="{1601E6E7-CA79-4409-AD99-5386FB3F24AE}" dt="2024-08-22T06:28:28.209" v="128" actId="14861"/>
          <ac:picMkLst>
            <pc:docMk/>
            <pc:sldMk cId="246086491" sldId="258"/>
            <ac:picMk id="5" creationId="{7503A3BE-489A-CD6C-5519-3A9F26538DBB}"/>
          </ac:picMkLst>
        </pc:picChg>
        <pc:inkChg chg="add">
          <ac:chgData name="Philippe Baucour" userId="5102170ae7533958" providerId="LiveId" clId="{1601E6E7-CA79-4409-AD99-5386FB3F24AE}" dt="2024-08-22T06:29:33.967" v="131" actId="9405"/>
          <ac:inkMkLst>
            <pc:docMk/>
            <pc:sldMk cId="246086491" sldId="258"/>
            <ac:inkMk id="7" creationId="{0B1186C7-B66E-5617-1E59-94A6B0CE1CC3}"/>
          </ac:inkMkLst>
        </pc:inkChg>
        <pc:inkChg chg="add">
          <ac:chgData name="Philippe Baucour" userId="5102170ae7533958" providerId="LiveId" clId="{1601E6E7-CA79-4409-AD99-5386FB3F24AE}" dt="2024-08-22T06:29:42.186" v="132" actId="9405"/>
          <ac:inkMkLst>
            <pc:docMk/>
            <pc:sldMk cId="246086491" sldId="258"/>
            <ac:inkMk id="8" creationId="{788559B2-98F9-FB77-C9ED-BC46A2B2A602}"/>
          </ac:inkMkLst>
        </pc:inkChg>
        <pc:inkChg chg="add">
          <ac:chgData name="Philippe Baucour" userId="5102170ae7533958" providerId="LiveId" clId="{1601E6E7-CA79-4409-AD99-5386FB3F24AE}" dt="2024-08-22T06:29:59.621" v="133" actId="9405"/>
          <ac:inkMkLst>
            <pc:docMk/>
            <pc:sldMk cId="246086491" sldId="258"/>
            <ac:inkMk id="9" creationId="{0644832F-771F-F662-97D7-0A707DFFB3D3}"/>
          </ac:inkMkLst>
        </pc:inkChg>
        <pc:inkChg chg="add">
          <ac:chgData name="Philippe Baucour" userId="5102170ae7533958" providerId="LiveId" clId="{1601E6E7-CA79-4409-AD99-5386FB3F24AE}" dt="2024-08-22T06:30:36.904" v="134" actId="9405"/>
          <ac:inkMkLst>
            <pc:docMk/>
            <pc:sldMk cId="246086491" sldId="258"/>
            <ac:inkMk id="10" creationId="{CA28C8B5-923C-15C9-0D04-53270E9F1F6B}"/>
          </ac:inkMkLst>
        </pc:inkChg>
        <pc:inkChg chg="add">
          <ac:chgData name="Philippe Baucour" userId="5102170ae7533958" providerId="LiveId" clId="{1601E6E7-CA79-4409-AD99-5386FB3F24AE}" dt="2024-08-22T06:30:42.611" v="135" actId="9405"/>
          <ac:inkMkLst>
            <pc:docMk/>
            <pc:sldMk cId="246086491" sldId="258"/>
            <ac:inkMk id="11" creationId="{EED7A938-4A7E-AE02-3A8B-A80C02BCF911}"/>
          </ac:inkMkLst>
        </pc:inkChg>
      </pc:sldChg>
      <pc:sldChg chg="ord">
        <pc:chgData name="Philippe Baucour" userId="5102170ae7533958" providerId="LiveId" clId="{1601E6E7-CA79-4409-AD99-5386FB3F24AE}" dt="2024-08-22T08:19:27.546" v="137"/>
        <pc:sldMkLst>
          <pc:docMk/>
          <pc:sldMk cId="312535264" sldId="263"/>
        </pc:sldMkLst>
      </pc:sldChg>
      <pc:sldChg chg="addSp delSp modSp new mod modNotesTx">
        <pc:chgData name="Philippe Baucour" userId="5102170ae7533958" providerId="LiveId" clId="{1601E6E7-CA79-4409-AD99-5386FB3F24AE}" dt="2024-08-22T15:02:01.250" v="664" actId="20577"/>
        <pc:sldMkLst>
          <pc:docMk/>
          <pc:sldMk cId="209198843" sldId="264"/>
        </pc:sldMkLst>
        <pc:spChg chg="mod">
          <ac:chgData name="Philippe Baucour" userId="5102170ae7533958" providerId="LiveId" clId="{1601E6E7-CA79-4409-AD99-5386FB3F24AE}" dt="2024-08-22T15:02:01.250" v="664" actId="20577"/>
          <ac:spMkLst>
            <pc:docMk/>
            <pc:sldMk cId="209198843" sldId="264"/>
            <ac:spMk id="2" creationId="{CA29B263-F466-620B-D79F-98E1228B9780}"/>
          </ac:spMkLst>
        </pc:spChg>
        <pc:spChg chg="del">
          <ac:chgData name="Philippe Baucour" userId="5102170ae7533958" providerId="LiveId" clId="{1601E6E7-CA79-4409-AD99-5386FB3F24AE}" dt="2024-08-22T14:12:28.646" v="159" actId="931"/>
          <ac:spMkLst>
            <pc:docMk/>
            <pc:sldMk cId="209198843" sldId="264"/>
            <ac:spMk id="3" creationId="{E684E7CE-49C1-8E55-761C-78EF7B9F2FA8}"/>
          </ac:spMkLst>
        </pc:spChg>
        <pc:spChg chg="add del">
          <ac:chgData name="Philippe Baucour" userId="5102170ae7533958" providerId="LiveId" clId="{1601E6E7-CA79-4409-AD99-5386FB3F24AE}" dt="2024-08-22T14:09:40.115" v="143" actId="22"/>
          <ac:spMkLst>
            <pc:docMk/>
            <pc:sldMk cId="209198843" sldId="264"/>
            <ac:spMk id="5" creationId="{6AFFE775-6770-E86E-ACA9-56161EA32626}"/>
          </ac:spMkLst>
        </pc:spChg>
        <pc:spChg chg="add mod">
          <ac:chgData name="Philippe Baucour" userId="5102170ae7533958" providerId="LiveId" clId="{1601E6E7-CA79-4409-AD99-5386FB3F24AE}" dt="2024-08-22T14:15:55.581" v="170" actId="1076"/>
          <ac:spMkLst>
            <pc:docMk/>
            <pc:sldMk cId="209198843" sldId="264"/>
            <ac:spMk id="8" creationId="{73A76093-B4E0-EEA8-86CC-DCCF03CCC8C3}"/>
          </ac:spMkLst>
        </pc:spChg>
        <pc:picChg chg="add del mod">
          <ac:chgData name="Philippe Baucour" userId="5102170ae7533958" providerId="LiveId" clId="{1601E6E7-CA79-4409-AD99-5386FB3F24AE}" dt="2024-08-22T14:27:08.903" v="339" actId="478"/>
          <ac:picMkLst>
            <pc:docMk/>
            <pc:sldMk cId="209198843" sldId="264"/>
            <ac:picMk id="7" creationId="{C222B210-A511-3113-7B90-0BDE1E1151E5}"/>
          </ac:picMkLst>
        </pc:picChg>
        <pc:picChg chg="add del mod">
          <ac:chgData name="Philippe Baucour" userId="5102170ae7533958" providerId="LiveId" clId="{1601E6E7-CA79-4409-AD99-5386FB3F24AE}" dt="2024-08-22T14:27:10.140" v="340" actId="478"/>
          <ac:picMkLst>
            <pc:docMk/>
            <pc:sldMk cId="209198843" sldId="264"/>
            <ac:picMk id="10" creationId="{EC4287C8-AF70-B757-EF89-AE1D42B62F26}"/>
          </ac:picMkLst>
        </pc:picChg>
        <pc:picChg chg="add del mod">
          <ac:chgData name="Philippe Baucour" userId="5102170ae7533958" providerId="LiveId" clId="{1601E6E7-CA79-4409-AD99-5386FB3F24AE}" dt="2024-08-22T14:27:13.096" v="341" actId="478"/>
          <ac:picMkLst>
            <pc:docMk/>
            <pc:sldMk cId="209198843" sldId="264"/>
            <ac:picMk id="12" creationId="{AABA5E3D-A3EA-D9BD-B99D-3A8E9E50B5C7}"/>
          </ac:picMkLst>
        </pc:picChg>
        <pc:picChg chg="add mod ord">
          <ac:chgData name="Philippe Baucour" userId="5102170ae7533958" providerId="LiveId" clId="{1601E6E7-CA79-4409-AD99-5386FB3F24AE}" dt="2024-08-22T14:36:11.047" v="410" actId="1076"/>
          <ac:picMkLst>
            <pc:docMk/>
            <pc:sldMk cId="209198843" sldId="264"/>
            <ac:picMk id="14" creationId="{DD6BA3D8-3BD0-4B52-EF54-33BDEDDD4665}"/>
          </ac:picMkLst>
        </pc:picChg>
        <pc:picChg chg="add mod ord">
          <ac:chgData name="Philippe Baucour" userId="5102170ae7533958" providerId="LiveId" clId="{1601E6E7-CA79-4409-AD99-5386FB3F24AE}" dt="2024-08-22T14:36:06.242" v="409" actId="1076"/>
          <ac:picMkLst>
            <pc:docMk/>
            <pc:sldMk cId="209198843" sldId="264"/>
            <ac:picMk id="16" creationId="{5268AC1D-D4FA-AE46-453F-AF128164B610}"/>
          </ac:picMkLst>
        </pc:picChg>
        <pc:picChg chg="add mod">
          <ac:chgData name="Philippe Baucour" userId="5102170ae7533958" providerId="LiveId" clId="{1601E6E7-CA79-4409-AD99-5386FB3F24AE}" dt="2024-08-22T14:36:15.954" v="411" actId="1076"/>
          <ac:picMkLst>
            <pc:docMk/>
            <pc:sldMk cId="209198843" sldId="264"/>
            <ac:picMk id="18" creationId="{C04E2636-71BD-60C0-D0F2-2AC1A33B799B}"/>
          </ac:picMkLst>
        </pc:picChg>
        <pc:picChg chg="add del mod">
          <ac:chgData name="Philippe Baucour" userId="5102170ae7533958" providerId="LiveId" clId="{1601E6E7-CA79-4409-AD99-5386FB3F24AE}" dt="2024-08-22T14:23:14.231" v="255" actId="478"/>
          <ac:picMkLst>
            <pc:docMk/>
            <pc:sldMk cId="209198843" sldId="264"/>
            <ac:picMk id="20" creationId="{69A9B82F-7B3C-4A33-C861-AC41B1888D0D}"/>
          </ac:picMkLst>
        </pc:picChg>
        <pc:picChg chg="add mod">
          <ac:chgData name="Philippe Baucour" userId="5102170ae7533958" providerId="LiveId" clId="{1601E6E7-CA79-4409-AD99-5386FB3F24AE}" dt="2024-08-22T14:29:22.863" v="356" actId="1076"/>
          <ac:picMkLst>
            <pc:docMk/>
            <pc:sldMk cId="209198843" sldId="264"/>
            <ac:picMk id="22" creationId="{8F8BCC4E-69C8-36E4-A8F1-744730E4E9A3}"/>
          </ac:picMkLst>
        </pc:picChg>
        <pc:picChg chg="add del mod">
          <ac:chgData name="Philippe Baucour" userId="5102170ae7533958" providerId="LiveId" clId="{1601E6E7-CA79-4409-AD99-5386FB3F24AE}" dt="2024-08-22T14:30:08.795" v="359" actId="21"/>
          <ac:picMkLst>
            <pc:docMk/>
            <pc:sldMk cId="209198843" sldId="264"/>
            <ac:picMk id="24" creationId="{CB227373-A969-BE8F-04D1-CB48F636BA0A}"/>
          </ac:picMkLst>
        </pc:picChg>
        <pc:picChg chg="add mod">
          <ac:chgData name="Philippe Baucour" userId="5102170ae7533958" providerId="LiveId" clId="{1601E6E7-CA79-4409-AD99-5386FB3F24AE}" dt="2024-08-22T14:34:35.569" v="395" actId="1076"/>
          <ac:picMkLst>
            <pc:docMk/>
            <pc:sldMk cId="209198843" sldId="264"/>
            <ac:picMk id="26" creationId="{2A3B5C4D-F1EC-4B2C-CB1A-222688215626}"/>
          </ac:picMkLst>
        </pc:picChg>
        <pc:picChg chg="add mod">
          <ac:chgData name="Philippe Baucour" userId="5102170ae7533958" providerId="LiveId" clId="{1601E6E7-CA79-4409-AD99-5386FB3F24AE}" dt="2024-08-22T14:29:22.863" v="356" actId="1076"/>
          <ac:picMkLst>
            <pc:docMk/>
            <pc:sldMk cId="209198843" sldId="264"/>
            <ac:picMk id="28" creationId="{7FA6199A-223A-E76C-241D-28F19931683E}"/>
          </ac:picMkLst>
        </pc:picChg>
        <pc:picChg chg="add mod">
          <ac:chgData name="Philippe Baucour" userId="5102170ae7533958" providerId="LiveId" clId="{1601E6E7-CA79-4409-AD99-5386FB3F24AE}" dt="2024-08-22T14:35:16.047" v="401" actId="1076"/>
          <ac:picMkLst>
            <pc:docMk/>
            <pc:sldMk cId="209198843" sldId="264"/>
            <ac:picMk id="29" creationId="{D0C443D2-D44B-2CF1-CB78-C08A25DDC951}"/>
          </ac:picMkLst>
        </pc:picChg>
        <pc:picChg chg="add mod">
          <ac:chgData name="Philippe Baucour" userId="5102170ae7533958" providerId="LiveId" clId="{1601E6E7-CA79-4409-AD99-5386FB3F24AE}" dt="2024-08-22T14:42:21.775" v="483" actId="108"/>
          <ac:picMkLst>
            <pc:docMk/>
            <pc:sldMk cId="209198843" sldId="264"/>
            <ac:picMk id="30" creationId="{F5B5DC52-E3A0-9A53-BD73-E4250793CBEA}"/>
          </ac:picMkLst>
        </pc:picChg>
        <pc:picChg chg="add mod">
          <ac:chgData name="Philippe Baucour" userId="5102170ae7533958" providerId="LiveId" clId="{1601E6E7-CA79-4409-AD99-5386FB3F24AE}" dt="2024-08-22T14:35:19.078" v="402" actId="1076"/>
          <ac:picMkLst>
            <pc:docMk/>
            <pc:sldMk cId="209198843" sldId="264"/>
            <ac:picMk id="31" creationId="{C33A6592-48F5-8271-0AF2-BF97356E6145}"/>
          </ac:picMkLst>
        </pc:picChg>
        <pc:picChg chg="add mod">
          <ac:chgData name="Philippe Baucour" userId="5102170ae7533958" providerId="LiveId" clId="{1601E6E7-CA79-4409-AD99-5386FB3F24AE}" dt="2024-08-22T14:42:20.307" v="482" actId="108"/>
          <ac:picMkLst>
            <pc:docMk/>
            <pc:sldMk cId="209198843" sldId="264"/>
            <ac:picMk id="33" creationId="{0E8A1DB4-F5C3-68AA-BE3B-A732611B7C58}"/>
          </ac:picMkLst>
        </pc:picChg>
      </pc:sldChg>
      <pc:sldChg chg="addSp delSp modSp new del mod">
        <pc:chgData name="Philippe Baucour" userId="5102170ae7533958" providerId="LiveId" clId="{1601E6E7-CA79-4409-AD99-5386FB3F24AE}" dt="2024-08-22T14:36:34.502" v="412" actId="47"/>
        <pc:sldMkLst>
          <pc:docMk/>
          <pc:sldMk cId="221431647" sldId="265"/>
        </pc:sldMkLst>
        <pc:spChg chg="mod">
          <ac:chgData name="Philippe Baucour" userId="5102170ae7533958" providerId="LiveId" clId="{1601E6E7-CA79-4409-AD99-5386FB3F24AE}" dt="2024-08-22T14:18:40.156" v="228" actId="20577"/>
          <ac:spMkLst>
            <pc:docMk/>
            <pc:sldMk cId="221431647" sldId="265"/>
            <ac:spMk id="2" creationId="{F4240B5B-DC52-77C5-8234-7E7595F027A6}"/>
          </ac:spMkLst>
        </pc:spChg>
        <pc:spChg chg="del">
          <ac:chgData name="Philippe Baucour" userId="5102170ae7533958" providerId="LiveId" clId="{1601E6E7-CA79-4409-AD99-5386FB3F24AE}" dt="2024-08-22T14:20:46.304" v="243" actId="22"/>
          <ac:spMkLst>
            <pc:docMk/>
            <pc:sldMk cId="221431647" sldId="265"/>
            <ac:spMk id="3" creationId="{CFCC9E4B-8025-9DC4-6092-F725D7305146}"/>
          </ac:spMkLst>
        </pc:spChg>
        <pc:spChg chg="add del mod">
          <ac:chgData name="Philippe Baucour" userId="5102170ae7533958" providerId="LiveId" clId="{1601E6E7-CA79-4409-AD99-5386FB3F24AE}" dt="2024-08-22T14:32:58.936" v="382" actId="478"/>
          <ac:spMkLst>
            <pc:docMk/>
            <pc:sldMk cId="221431647" sldId="265"/>
            <ac:spMk id="12" creationId="{AFFB7925-3B20-452A-F4AD-2AE2D4A0649D}"/>
          </ac:spMkLst>
        </pc:spChg>
        <pc:picChg chg="add del mod">
          <ac:chgData name="Philippe Baucour" userId="5102170ae7533958" providerId="LiveId" clId="{1601E6E7-CA79-4409-AD99-5386FB3F24AE}" dt="2024-08-22T14:33:02.953" v="383" actId="21"/>
          <ac:picMkLst>
            <pc:docMk/>
            <pc:sldMk cId="221431647" sldId="265"/>
            <ac:picMk id="5" creationId="{D0C443D2-D44B-2CF1-CB78-C08A25DDC951}"/>
          </ac:picMkLst>
        </pc:picChg>
        <pc:picChg chg="add del">
          <ac:chgData name="Philippe Baucour" userId="5102170ae7533958" providerId="LiveId" clId="{1601E6E7-CA79-4409-AD99-5386FB3F24AE}" dt="2024-08-22T14:20:54.780" v="245" actId="478"/>
          <ac:picMkLst>
            <pc:docMk/>
            <pc:sldMk cId="221431647" sldId="265"/>
            <ac:picMk id="6" creationId="{2691937E-86B8-3AFE-8F5D-5839A517C0E7}"/>
          </ac:picMkLst>
        </pc:picChg>
        <pc:picChg chg="add del mod">
          <ac:chgData name="Philippe Baucour" userId="5102170ae7533958" providerId="LiveId" clId="{1601E6E7-CA79-4409-AD99-5386FB3F24AE}" dt="2024-08-22T14:33:21.148" v="386" actId="21"/>
          <ac:picMkLst>
            <pc:docMk/>
            <pc:sldMk cId="221431647" sldId="265"/>
            <ac:picMk id="8" creationId="{F5B5DC52-E3A0-9A53-BD73-E4250793CBEA}"/>
          </ac:picMkLst>
        </pc:picChg>
        <pc:picChg chg="add del mod ord">
          <ac:chgData name="Philippe Baucour" userId="5102170ae7533958" providerId="LiveId" clId="{1601E6E7-CA79-4409-AD99-5386FB3F24AE}" dt="2024-08-22T14:20:55.824" v="246" actId="478"/>
          <ac:picMkLst>
            <pc:docMk/>
            <pc:sldMk cId="221431647" sldId="265"/>
            <ac:picMk id="10" creationId="{00270C69-4F03-B28F-1773-C4C64395F697}"/>
          </ac:picMkLst>
        </pc:picChg>
        <pc:picChg chg="add del mod">
          <ac:chgData name="Philippe Baucour" userId="5102170ae7533958" providerId="LiveId" clId="{1601E6E7-CA79-4409-AD99-5386FB3F24AE}" dt="2024-08-22T14:33:21.148" v="386" actId="21"/>
          <ac:picMkLst>
            <pc:docMk/>
            <pc:sldMk cId="221431647" sldId="265"/>
            <ac:picMk id="14" creationId="{C33A6592-48F5-8271-0AF2-BF97356E6145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5" creationId="{EFB21D3D-D0F7-9312-DA81-50635494BB95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6" creationId="{6F274379-20D5-3A16-DA8F-7274AE6818FE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7" creationId="{492B0DAA-E623-7A6E-FC32-BA89509BED65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8" creationId="{1B95C8B1-08D9-C053-6F32-4EC5862C63DD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9" creationId="{6CBFB5BD-886D-DB3A-8F2D-E3B3B4AB4E0E}"/>
          </ac:picMkLst>
        </pc:picChg>
      </pc:sldChg>
      <pc:sldChg chg="new del">
        <pc:chgData name="Philippe Baucour" userId="5102170ae7533958" providerId="LiveId" clId="{1601E6E7-CA79-4409-AD99-5386FB3F24AE}" dt="2024-08-22T14:26:22.328" v="326" actId="47"/>
        <pc:sldMkLst>
          <pc:docMk/>
          <pc:sldMk cId="760559865" sldId="266"/>
        </pc:sldMkLst>
      </pc:sldChg>
      <pc:sldChg chg="add del">
        <pc:chgData name="Philippe Baucour" userId="5102170ae7533958" providerId="LiveId" clId="{1601E6E7-CA79-4409-AD99-5386FB3F24AE}" dt="2024-08-22T14:19:04.227" v="230"/>
        <pc:sldMkLst>
          <pc:docMk/>
          <pc:sldMk cId="3079144314" sldId="266"/>
        </pc:sldMkLst>
      </pc:sldChg>
      <pc:sldChg chg="addSp delSp modSp add mod ord modNotesTx">
        <pc:chgData name="Philippe Baucour" userId="5102170ae7533958" providerId="LiveId" clId="{1601E6E7-CA79-4409-AD99-5386FB3F24AE}" dt="2024-08-22T15:01:54.309" v="662" actId="20577"/>
        <pc:sldMkLst>
          <pc:docMk/>
          <pc:sldMk cId="3231554383" sldId="266"/>
        </pc:sldMkLst>
        <pc:spChg chg="mod">
          <ac:chgData name="Philippe Baucour" userId="5102170ae7533958" providerId="LiveId" clId="{1601E6E7-CA79-4409-AD99-5386FB3F24AE}" dt="2024-08-22T15:01:54.309" v="662" actId="20577"/>
          <ac:spMkLst>
            <pc:docMk/>
            <pc:sldMk cId="3231554383" sldId="266"/>
            <ac:spMk id="2" creationId="{CA29B263-F466-620B-D79F-98E1228B9780}"/>
          </ac:spMkLst>
        </pc:spChg>
        <pc:picChg chg="add mod">
          <ac:chgData name="Philippe Baucour" userId="5102170ae7533958" providerId="LiveId" clId="{1601E6E7-CA79-4409-AD99-5386FB3F24AE}" dt="2024-08-22T14:31:16.826" v="369" actId="1076"/>
          <ac:picMkLst>
            <pc:docMk/>
            <pc:sldMk cId="3231554383" sldId="266"/>
            <ac:picMk id="3" creationId="{CB227373-A969-BE8F-04D1-CB48F636BA0A}"/>
          </ac:picMkLst>
        </pc:picChg>
        <pc:picChg chg="add mod">
          <ac:chgData name="Philippe Baucour" userId="5102170ae7533958" providerId="LiveId" clId="{1601E6E7-CA79-4409-AD99-5386FB3F24AE}" dt="2024-08-22T14:30:43.350" v="362"/>
          <ac:picMkLst>
            <pc:docMk/>
            <pc:sldMk cId="3231554383" sldId="266"/>
            <ac:picMk id="4" creationId="{36AA1E3C-67C6-E98D-245D-FD2771AABD92}"/>
          </ac:picMkLst>
        </pc:picChg>
        <pc:picChg chg="mod">
          <ac:chgData name="Philippe Baucour" userId="5102170ae7533958" providerId="LiveId" clId="{1601E6E7-CA79-4409-AD99-5386FB3F24AE}" dt="2024-08-22T14:30:58.292" v="365" actId="1076"/>
          <ac:picMkLst>
            <pc:docMk/>
            <pc:sldMk cId="3231554383" sldId="266"/>
            <ac:picMk id="10" creationId="{EC4287C8-AF70-B757-EF89-AE1D42B62F26}"/>
          </ac:picMkLst>
        </pc:picChg>
        <pc:picChg chg="mod">
          <ac:chgData name="Philippe Baucour" userId="5102170ae7533958" providerId="LiveId" clId="{1601E6E7-CA79-4409-AD99-5386FB3F24AE}" dt="2024-08-22T14:31:02.677" v="366" actId="1076"/>
          <ac:picMkLst>
            <pc:docMk/>
            <pc:sldMk cId="3231554383" sldId="266"/>
            <ac:picMk id="12" creationId="{AABA5E3D-A3EA-D9BD-B99D-3A8E9E50B5C7}"/>
          </ac:picMkLst>
        </pc:picChg>
        <pc:picChg chg="mod">
          <ac:chgData name="Philippe Baucour" userId="5102170ae7533958" providerId="LiveId" clId="{1601E6E7-CA79-4409-AD99-5386FB3F24AE}" dt="2024-08-22T14:31:35.844" v="373" actId="1076"/>
          <ac:picMkLst>
            <pc:docMk/>
            <pc:sldMk cId="3231554383" sldId="266"/>
            <ac:picMk id="14" creationId="{DD6BA3D8-3BD0-4B52-EF54-33BDEDDD4665}"/>
          </ac:picMkLst>
        </pc:picChg>
        <pc:picChg chg="mod">
          <ac:chgData name="Philippe Baucour" userId="5102170ae7533958" providerId="LiveId" clId="{1601E6E7-CA79-4409-AD99-5386FB3F24AE}" dt="2024-08-22T14:31:12.311" v="368" actId="1076"/>
          <ac:picMkLst>
            <pc:docMk/>
            <pc:sldMk cId="3231554383" sldId="266"/>
            <ac:picMk id="16" creationId="{5268AC1D-D4FA-AE46-453F-AF128164B610}"/>
          </ac:picMkLst>
        </pc:picChg>
        <pc:picChg chg="mod ord">
          <ac:chgData name="Philippe Baucour" userId="5102170ae7533958" providerId="LiveId" clId="{1601E6E7-CA79-4409-AD99-5386FB3F24AE}" dt="2024-08-22T14:31:30.676" v="372" actId="1076"/>
          <ac:picMkLst>
            <pc:docMk/>
            <pc:sldMk cId="3231554383" sldId="266"/>
            <ac:picMk id="18" creationId="{C04E2636-71BD-60C0-D0F2-2AC1A33B799B}"/>
          </ac:picMkLst>
        </pc:picChg>
        <pc:picChg chg="del">
          <ac:chgData name="Philippe Baucour" userId="5102170ae7533958" providerId="LiveId" clId="{1601E6E7-CA79-4409-AD99-5386FB3F24AE}" dt="2024-08-22T14:26:43.502" v="330" actId="478"/>
          <ac:picMkLst>
            <pc:docMk/>
            <pc:sldMk cId="3231554383" sldId="266"/>
            <ac:picMk id="22" creationId="{8F8BCC4E-69C8-36E4-A8F1-744730E4E9A3}"/>
          </ac:picMkLst>
        </pc:picChg>
        <pc:picChg chg="del">
          <ac:chgData name="Philippe Baucour" userId="5102170ae7533958" providerId="LiveId" clId="{1601E6E7-CA79-4409-AD99-5386FB3F24AE}" dt="2024-08-22T14:26:46.802" v="332" actId="478"/>
          <ac:picMkLst>
            <pc:docMk/>
            <pc:sldMk cId="3231554383" sldId="266"/>
            <ac:picMk id="24" creationId="{CB227373-A969-BE8F-04D1-CB48F636BA0A}"/>
          </ac:picMkLst>
        </pc:picChg>
        <pc:picChg chg="del">
          <ac:chgData name="Philippe Baucour" userId="5102170ae7533958" providerId="LiveId" clId="{1601E6E7-CA79-4409-AD99-5386FB3F24AE}" dt="2024-08-22T14:26:45.223" v="331" actId="478"/>
          <ac:picMkLst>
            <pc:docMk/>
            <pc:sldMk cId="3231554383" sldId="266"/>
            <ac:picMk id="26" creationId="{2A3B5C4D-F1EC-4B2C-CB1A-222688215626}"/>
          </ac:picMkLst>
        </pc:picChg>
      </pc:sldChg>
      <pc:sldChg chg="add del">
        <pc:chgData name="Philippe Baucour" userId="5102170ae7533958" providerId="LiveId" clId="{1601E6E7-CA79-4409-AD99-5386FB3F24AE}" dt="2024-08-22T14:19:09.317" v="232"/>
        <pc:sldMkLst>
          <pc:docMk/>
          <pc:sldMk cId="3311186169" sldId="266"/>
        </pc:sldMkLst>
      </pc:sldChg>
      <pc:sldChg chg="addSp modSp new mod">
        <pc:chgData name="Philippe Baucour" userId="5102170ae7533958" providerId="LiveId" clId="{1601E6E7-CA79-4409-AD99-5386FB3F24AE}" dt="2024-08-23T07:22:06.028" v="724" actId="20577"/>
        <pc:sldMkLst>
          <pc:docMk/>
          <pc:sldMk cId="2161612315" sldId="267"/>
        </pc:sldMkLst>
        <pc:spChg chg="mod">
          <ac:chgData name="Philippe Baucour" userId="5102170ae7533958" providerId="LiveId" clId="{1601E6E7-CA79-4409-AD99-5386FB3F24AE}" dt="2024-08-23T07:22:06.028" v="724" actId="20577"/>
          <ac:spMkLst>
            <pc:docMk/>
            <pc:sldMk cId="2161612315" sldId="267"/>
            <ac:spMk id="2" creationId="{A26CE876-5991-FF0D-42A5-8357293BA886}"/>
          </ac:spMkLst>
        </pc:spChg>
        <pc:spChg chg="mod">
          <ac:chgData name="Philippe Baucour" userId="5102170ae7533958" providerId="LiveId" clId="{1601E6E7-CA79-4409-AD99-5386FB3F24AE}" dt="2024-08-22T14:48:24.402" v="650" actId="404"/>
          <ac:spMkLst>
            <pc:docMk/>
            <pc:sldMk cId="2161612315" sldId="267"/>
            <ac:spMk id="3" creationId="{494FF7DD-70F1-07F3-59A0-7A0B1ABEAB56}"/>
          </ac:spMkLst>
        </pc:spChg>
        <pc:spChg chg="add mod">
          <ac:chgData name="Philippe Baucour" userId="5102170ae7533958" providerId="LiveId" clId="{1601E6E7-CA79-4409-AD99-5386FB3F24AE}" dt="2024-08-22T14:44:33.453" v="496" actId="1076"/>
          <ac:spMkLst>
            <pc:docMk/>
            <pc:sldMk cId="2161612315" sldId="267"/>
            <ac:spMk id="8" creationId="{B5B57056-4F68-4808-D3CC-7CE8D6BDFCAD}"/>
          </ac:spMkLst>
        </pc:spChg>
        <pc:picChg chg="add mod">
          <ac:chgData name="Philippe Baucour" userId="5102170ae7533958" providerId="LiveId" clId="{1601E6E7-CA79-4409-AD99-5386FB3F24AE}" dt="2024-08-22T14:43:56.953" v="489" actId="1076"/>
          <ac:picMkLst>
            <pc:docMk/>
            <pc:sldMk cId="2161612315" sldId="267"/>
            <ac:picMk id="5" creationId="{3C6FCFE8-EF9A-3FA1-C1BF-8487722DEA00}"/>
          </ac:picMkLst>
        </pc:picChg>
        <pc:picChg chg="add mod">
          <ac:chgData name="Philippe Baucour" userId="5102170ae7533958" providerId="LiveId" clId="{1601E6E7-CA79-4409-AD99-5386FB3F24AE}" dt="2024-08-22T14:44:27.887" v="495" actId="14100"/>
          <ac:picMkLst>
            <pc:docMk/>
            <pc:sldMk cId="2161612315" sldId="267"/>
            <ac:picMk id="7" creationId="{ABECA835-5C52-2AA2-8A18-9F7B8EDBE7EA}"/>
          </ac:picMkLst>
        </pc:picChg>
      </pc:sldChg>
      <pc:sldChg chg="modSp new mod">
        <pc:chgData name="Philippe Baucour" userId="5102170ae7533958" providerId="LiveId" clId="{1601E6E7-CA79-4409-AD99-5386FB3F24AE}" dt="2024-08-23T07:22:21.486" v="728" actId="20577"/>
        <pc:sldMkLst>
          <pc:docMk/>
          <pc:sldMk cId="1612286955" sldId="268"/>
        </pc:sldMkLst>
        <pc:spChg chg="mod">
          <ac:chgData name="Philippe Baucour" userId="5102170ae7533958" providerId="LiveId" clId="{1601E6E7-CA79-4409-AD99-5386FB3F24AE}" dt="2024-08-23T07:22:21.486" v="728" actId="20577"/>
          <ac:spMkLst>
            <pc:docMk/>
            <pc:sldMk cId="1612286955" sldId="268"/>
            <ac:spMk id="2" creationId="{99380B92-D1BD-920D-9DDD-DE700497E6B3}"/>
          </ac:spMkLst>
        </pc:spChg>
      </pc:sldChg>
      <pc:sldChg chg="delSp modSp add mod delAnim modAnim modShow">
        <pc:chgData name="Philippe Baucour" userId="5102170ae7533958" providerId="LiveId" clId="{1601E6E7-CA79-4409-AD99-5386FB3F24AE}" dt="2024-08-22T15:06:16.192" v="670" actId="729"/>
        <pc:sldMkLst>
          <pc:docMk/>
          <pc:sldMk cId="4079956193" sldId="286"/>
        </pc:sldMkLst>
        <pc:spChg chg="mod">
          <ac:chgData name="Philippe Baucour" userId="5102170ae7533958" providerId="LiveId" clId="{1601E6E7-CA79-4409-AD99-5386FB3F24AE}" dt="2024-08-22T15:04:50.598" v="666" actId="27636"/>
          <ac:spMkLst>
            <pc:docMk/>
            <pc:sldMk cId="4079956193" sldId="286"/>
            <ac:spMk id="3" creationId="{50F452AD-BB6D-A971-A6ED-43CD09F7AB2B}"/>
          </ac:spMkLst>
        </pc:spChg>
        <pc:spChg chg="del">
          <ac:chgData name="Philippe Baucour" userId="5102170ae7533958" providerId="LiveId" clId="{1601E6E7-CA79-4409-AD99-5386FB3F24AE}" dt="2024-08-22T15:05:09.725" v="668" actId="478"/>
          <ac:spMkLst>
            <pc:docMk/>
            <pc:sldMk cId="4079956193" sldId="286"/>
            <ac:spMk id="4" creationId="{0DCB7778-990E-4328-3E8E-079EAA3D8F0A}"/>
          </ac:spMkLst>
        </pc:spChg>
        <pc:spChg chg="del">
          <ac:chgData name="Philippe Baucour" userId="5102170ae7533958" providerId="LiveId" clId="{1601E6E7-CA79-4409-AD99-5386FB3F24AE}" dt="2024-08-22T15:05:06.833" v="667" actId="478"/>
          <ac:spMkLst>
            <pc:docMk/>
            <pc:sldMk cId="4079956193" sldId="286"/>
            <ac:spMk id="18" creationId="{D08D3D04-AEA4-9246-D67D-77A84139705E}"/>
          </ac:spMkLst>
        </pc:spChg>
      </pc:sldChg>
      <pc:sldChg chg="modSp new mod">
        <pc:chgData name="Philippe Baucour" userId="5102170ae7533958" providerId="LiveId" clId="{1601E6E7-CA79-4409-AD99-5386FB3F24AE}" dt="2024-08-23T07:22:00.116" v="720" actId="20577"/>
        <pc:sldMkLst>
          <pc:docMk/>
          <pc:sldMk cId="2275997330" sldId="287"/>
        </pc:sldMkLst>
        <pc:spChg chg="mod">
          <ac:chgData name="Philippe Baucour" userId="5102170ae7533958" providerId="LiveId" clId="{1601E6E7-CA79-4409-AD99-5386FB3F24AE}" dt="2024-08-23T07:22:00.116" v="720" actId="20577"/>
          <ac:spMkLst>
            <pc:docMk/>
            <pc:sldMk cId="2275997330" sldId="287"/>
            <ac:spMk id="2" creationId="{7EC6ADED-F7D6-006E-5E1A-43C369CF43C1}"/>
          </ac:spMkLst>
        </pc:spChg>
      </pc:sldChg>
      <pc:sldChg chg="modSp add mod">
        <pc:chgData name="Philippe Baucour" userId="5102170ae7533958" providerId="LiveId" clId="{1601E6E7-CA79-4409-AD99-5386FB3F24AE}" dt="2024-08-23T07:22:29.340" v="731" actId="20577"/>
        <pc:sldMkLst>
          <pc:docMk/>
          <pc:sldMk cId="1695937145" sldId="288"/>
        </pc:sldMkLst>
        <pc:spChg chg="mod">
          <ac:chgData name="Philippe Baucour" userId="5102170ae7533958" providerId="LiveId" clId="{1601E6E7-CA79-4409-AD99-5386FB3F24AE}" dt="2024-08-23T07:22:29.340" v="731" actId="20577"/>
          <ac:spMkLst>
            <pc:docMk/>
            <pc:sldMk cId="1695937145" sldId="288"/>
            <ac:spMk id="2" creationId="{99380B92-D1BD-920D-9DDD-DE700497E6B3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29:33.9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79,'225'13,"-131"-5,289 8,-289-17,-1-4,101-20,-49-4,147-21,-221 45,139 8,-151 6,-42-5,0-2,24 2,110-5,-134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29:42.1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0,'6'1,"0"0,0 0,0 1,-1-1,8 4,8 2,31 5,91 7,-100-15,18 0,77-4,35 0,-154 3,-3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29:59.6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1 174,'32'2,"1"1,33 8,20 2,33-4,0-6,0-5,0-6,0-4,-1-6,132-37,-171 36,-25 7,-1-3,64-26,-99 34,0 1,0 1,0 0,0 1,1 2,19-2,117 5,-62 2,-21-4,-26-1,0 3,0 1,71 13,-54-4,0-3,69 0,18 2,-83-2,6 1,76-1,-119-9,77-1,0 4,144 22,-167-14,0-4,127-6,-79-2,-85 3,75 12,14-4,-18-2,-39 3,71 8,8 1,-18 0,-71-11,55 2,-92-8,-1 2,0 1,51 15,-57-14,29 10,-31-8,39 7,105 5,-151-19,0 2,-1-1,1 2,24 9,-40-13,0 0,1 1,-1-1,1 0,-1 0,0 0,1 0,-1 0,1 1,-1-1,1 0,-1 0,0 0,1 0,-1 0,1 0,-1 0,1 0,-1-1,1 1,-1 0,0 0,1 0,-1 0,1-1,-1 1,0 0,1 0,-1-1,0 1,1 0,-1 0,0-1,1 1,-1 0,0-1,0 1,1-1,-1 1,0-1,2-22,-2 19,-2-42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30:36.9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1 209,'886'0,"-794"-5,161-29,-56 5,-141 23,230-32,-153 6,-81 19,89-13,-105 22,210-16,-186 18,0 3,65 9,-1 0,-79-8,72 13,-111-14,-1 0,1 1,-1-1,0 1,0 0,0 1,0 0,0-1,-1 1,1 1,-1-1,0 1,8 7,-10-4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30:42.6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78,'274'-22,"-188"19,1507-30,-1112 34,307-2,-491-8,138-1,262 70,-475-32,-150-23,77-4,32 1,-104 7,35 1,66-1,19 1,-188-10,0 0,1 1,-1 0,-1 1,1-1,11 5,-16-4,0-1,0 1,0 0,-1 0,1 0,-1 1,1-1,-1 1,0 0,0 0,0 0,-1 0,1 0,0 1,2 5,27 49,-27-44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1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Quick_View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2 The main problem : Highly unbalanced target 3%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3 Outliers are mostly in both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``age``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and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``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total_page_visited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``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features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175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1 6% of duplicated observations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2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total_pages_visited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is NOT symmetrical =&gt; 1,5xIQR rather than 3x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σ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3 Correlation between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total_page_visited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et converted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274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Pour les </a:t>
            </a:r>
            <a:r>
              <a:rPr lang="en-US" b="1" i="0" dirty="0">
                <a:solidFill>
                  <a:srgbClr val="0C0D0E"/>
                </a:solidFill>
                <a:effectLst/>
                <a:latin typeface="-apple-system"/>
              </a:rPr>
              <a:t>classifications</a:t>
            </a:r>
          </a:p>
          <a:p>
            <a:endParaRPr lang="en-US" b="1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C'est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important de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choisir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si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on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veut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favoriser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le Recall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ou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la Precision car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c'est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le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métrique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dont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on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va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suivre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l'évolue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lors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des runs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successifs</a:t>
            </a:r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Si on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veut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pas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choisir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entre Precision et Recall, prendre F1 Score</a:t>
            </a:r>
          </a:p>
          <a:p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1" i="0" dirty="0">
                <a:solidFill>
                  <a:srgbClr val="0C0D0E"/>
                </a:solidFill>
                <a:effectLst/>
                <a:latin typeface="-apple-system"/>
              </a:rPr>
              <a:t>Recall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means to bring back or remember. </a:t>
            </a: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The terminology comes from information retrieval where it's usually being applied to a result set from a query. </a:t>
            </a: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The sense of it is : how much of the set of right answers was retrieved by the query? How much of it was recalled?</a:t>
            </a:r>
          </a:p>
          <a:p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Pour les medicaments</a:t>
            </a:r>
          </a:p>
          <a:p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Precision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: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colonne de </a:t>
            </a: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dtorite</a:t>
            </a:r>
            <a:endParaRPr lang="fr-FR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Precision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 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{TP}{TP+FP}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Recall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: 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ligne du bas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Recall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{TP}{TP+FN}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Sensitivity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= </a:t>
            </a: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Recall</a:t>
            </a:r>
            <a:endParaRPr lang="fr-FR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ligne du bas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Sensitivity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{TP}{TP+FN}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Specificity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: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ligne du haut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Specificity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{TN}{TN+FP}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endParaRPr lang="fr-FR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671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jedha.co/course/projects-supervised-machine-learning-ft/conversion-rate-challenge-ft" TargetMode="External"/><Relationship Id="rId2" Type="http://schemas.openxmlformats.org/officeDocument/2006/relationships/hyperlink" Target="mailto:philippe.baucour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github.com/40tude/fullstack_mars_2024_3/tree/main/05_supervised_ML/99_Project_Conversion_rate_challeng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17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7.svg"/><Relationship Id="rId5" Type="http://schemas.openxmlformats.org/officeDocument/2006/relationships/image" Target="../media/image13.png"/><Relationship Id="rId15" Type="http://schemas.openxmlformats.org/officeDocument/2006/relationships/image" Target="../media/image26.png"/><Relationship Id="rId10" Type="http://schemas.openxmlformats.org/officeDocument/2006/relationships/image" Target="../media/image16.png"/><Relationship Id="rId4" Type="http://schemas.openxmlformats.org/officeDocument/2006/relationships/image" Target="../media/image19.sv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Conversion Rate Challenge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" y="3602038"/>
            <a:ext cx="11966448" cy="1655762"/>
          </a:xfrm>
        </p:spPr>
        <p:txBody>
          <a:bodyPr>
            <a:normAutofit/>
          </a:bodyPr>
          <a:lstStyle/>
          <a:p>
            <a:pPr algn="l">
              <a:tabLst>
                <a:tab pos="625475" algn="l"/>
              </a:tabLst>
            </a:pPr>
            <a:r>
              <a:rPr lang="fr-FR" sz="1300" dirty="0" err="1"/>
              <a:t>author</a:t>
            </a:r>
            <a:r>
              <a:rPr lang="fr-FR" sz="1300" dirty="0"/>
              <a:t>	: </a:t>
            </a:r>
            <a:r>
              <a:rPr lang="fr-FR" sz="1300" dirty="0">
                <a:hlinkClick r:id="rId2"/>
              </a:rPr>
              <a:t>philippe.baucour@gmail.com</a:t>
            </a:r>
            <a:endParaRPr lang="fr-FR" sz="1300" dirty="0"/>
          </a:p>
          <a:p>
            <a:pPr algn="l">
              <a:tabLst>
                <a:tab pos="625475" algn="l"/>
              </a:tabLst>
            </a:pPr>
            <a:r>
              <a:rPr lang="fr-FR" sz="1300" dirty="0" err="1"/>
              <a:t>specs</a:t>
            </a:r>
            <a:r>
              <a:rPr lang="fr-FR" sz="1300" dirty="0"/>
              <a:t>	: </a:t>
            </a:r>
            <a:r>
              <a:rPr lang="fr-FR" sz="1300" dirty="0">
                <a:hlinkClick r:id="rId3"/>
              </a:rPr>
              <a:t>https://app.jedha.co/course/projects-supervised-machine-learning-ft/conversion-rate-challenge-ft</a:t>
            </a:r>
            <a:endParaRPr lang="fr-FR" sz="1300" dirty="0"/>
          </a:p>
          <a:p>
            <a:pPr algn="l">
              <a:tabLst>
                <a:tab pos="625475" algn="l"/>
              </a:tabLst>
            </a:pPr>
            <a:r>
              <a:rPr lang="fr-FR" sz="1400" dirty="0"/>
              <a:t>files	: </a:t>
            </a:r>
            <a:r>
              <a:rPr lang="fr-FR" sz="1300" dirty="0">
                <a:hlinkClick r:id="rId4"/>
              </a:rPr>
              <a:t>https://github.com/40tude/fullstack_mars_2024_3/tree/main/05_supervised_ML/99_Project_Conversion_rate_challenge</a:t>
            </a:r>
            <a:endParaRPr lang="fr-FR" sz="13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709DB7-D1CC-202C-4B86-9C914DE9B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0305" y="203969"/>
            <a:ext cx="2348919" cy="26698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503A3BE-489A-CD6C-5519-3A9F26538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51858"/>
            <a:ext cx="11765280" cy="46663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0B1186C7-B66E-5617-1E59-94A6B0CE1CC3}"/>
                  </a:ext>
                </a:extLst>
              </p14:cNvPr>
              <p14:cNvContentPartPr/>
              <p14:nvPr/>
            </p14:nvContentPartPr>
            <p14:xfrm>
              <a:off x="7103423" y="2926322"/>
              <a:ext cx="757080" cy="42120"/>
            </p14:xfrm>
          </p:contentPart>
        </mc:Choice>
        <mc:Fallback xmlns=""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0B1186C7-B66E-5617-1E59-94A6B0CE1C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49423" y="2818682"/>
                <a:ext cx="8647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788559B2-98F9-FB77-C9ED-BC46A2B2A602}"/>
                  </a:ext>
                </a:extLst>
              </p14:cNvPr>
              <p14:cNvContentPartPr/>
              <p14:nvPr/>
            </p14:nvContentPartPr>
            <p14:xfrm>
              <a:off x="1542143" y="4414922"/>
              <a:ext cx="254880" cy="234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788559B2-98F9-FB77-C9ED-BC46A2B2A60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88143" y="4306922"/>
                <a:ext cx="3625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0644832F-771F-F662-97D7-0A707DFFB3D3}"/>
                  </a:ext>
                </a:extLst>
              </p14:cNvPr>
              <p14:cNvContentPartPr/>
              <p14:nvPr/>
            </p14:nvContentPartPr>
            <p14:xfrm>
              <a:off x="5452103" y="4945922"/>
              <a:ext cx="2044800" cy="12708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0644832F-771F-F662-97D7-0A707DFFB3D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98463" y="4837922"/>
                <a:ext cx="21524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CA28C8B5-923C-15C9-0D04-53270E9F1F6B}"/>
                  </a:ext>
                </a:extLst>
              </p14:cNvPr>
              <p14:cNvContentPartPr/>
              <p14:nvPr/>
            </p14:nvContentPartPr>
            <p14:xfrm>
              <a:off x="10098983" y="5499962"/>
              <a:ext cx="1075680" cy="75240"/>
            </p14:xfrm>
          </p:contentPart>
        </mc:Choice>
        <mc:Fallback xmlns=""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CA28C8B5-923C-15C9-0D04-53270E9F1F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45343" y="5391962"/>
                <a:ext cx="118332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EED7A938-4A7E-AE02-3A8B-A80C02BCF911}"/>
                  </a:ext>
                </a:extLst>
              </p14:cNvPr>
              <p14:cNvContentPartPr/>
              <p14:nvPr/>
            </p14:nvContentPartPr>
            <p14:xfrm>
              <a:off x="2122103" y="5567642"/>
              <a:ext cx="2162160" cy="95400"/>
            </p14:xfrm>
          </p:contentPart>
        </mc:Choice>
        <mc:Fallback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EED7A938-4A7E-AE02-3A8B-A80C02BCF91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68463" y="5460002"/>
                <a:ext cx="2269800" cy="31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29B263-F466-620B-D79F-98E1228B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EDA 1/2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222B210-A511-3113-7B90-0BDE1E115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929214"/>
            <a:ext cx="6915993" cy="14290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Flèche : haut 7">
            <a:extLst>
              <a:ext uri="{FF2B5EF4-FFF2-40B4-BE49-F238E27FC236}">
                <a16:creationId xmlns:a16="http://schemas.microsoft.com/office/drawing/2014/main" id="{73A76093-B4E0-EEA8-86CC-DCCF03CCC8C3}"/>
              </a:ext>
            </a:extLst>
          </p:cNvPr>
          <p:cNvSpPr/>
          <p:nvPr/>
        </p:nvSpPr>
        <p:spPr>
          <a:xfrm rot="2468856">
            <a:off x="-763521" y="418004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C4287C8-AF70-B757-EF89-AE1D42B62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1791" y="1519178"/>
            <a:ext cx="3809994" cy="14894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BA5E3D-A3EA-D9BD-B99D-3A8E9E50B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128" y="2951258"/>
            <a:ext cx="3602712" cy="25138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que 15" descr="Badge 1 avec un remplissage uni">
            <a:extLst>
              <a:ext uri="{FF2B5EF4-FFF2-40B4-BE49-F238E27FC236}">
                <a16:creationId xmlns:a16="http://schemas.microsoft.com/office/drawing/2014/main" id="{5268AC1D-D4FA-AE46-453F-AF128164B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31791" y="546158"/>
            <a:ext cx="914400" cy="914400"/>
          </a:xfrm>
          <a:prstGeom prst="rect">
            <a:avLst/>
          </a:prstGeom>
        </p:spPr>
      </p:pic>
      <p:pic>
        <p:nvPicPr>
          <p:cNvPr id="14" name="Espace réservé du contenu 13" descr="Badge avec un remplissage uni">
            <a:extLst>
              <a:ext uri="{FF2B5EF4-FFF2-40B4-BE49-F238E27FC236}">
                <a16:creationId xmlns:a16="http://schemas.microsoft.com/office/drawing/2014/main" id="{DD6BA3D8-3BD0-4B52-EF54-33BDEDDD4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316" y="3450548"/>
            <a:ext cx="914400" cy="914400"/>
          </a:xfr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B227373-A969-BE8F-04D1-CB48F636BA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49289" y="3883424"/>
            <a:ext cx="4261525" cy="28380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Graphique 3" descr="Badge 4 avec un remplissage uni">
            <a:extLst>
              <a:ext uri="{FF2B5EF4-FFF2-40B4-BE49-F238E27FC236}">
                <a16:creationId xmlns:a16="http://schemas.microsoft.com/office/drawing/2014/main" id="{36AA1E3C-67C6-E98D-245D-FD2771AABD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059155" y="4795843"/>
            <a:ext cx="914400" cy="914400"/>
          </a:xfrm>
          <a:prstGeom prst="rect">
            <a:avLst/>
          </a:prstGeom>
        </p:spPr>
      </p:pic>
      <p:pic>
        <p:nvPicPr>
          <p:cNvPr id="18" name="Graphique 17" descr="Badge 3 avec un remplissage uni">
            <a:extLst>
              <a:ext uri="{FF2B5EF4-FFF2-40B4-BE49-F238E27FC236}">
                <a16:creationId xmlns:a16="http://schemas.microsoft.com/office/drawing/2014/main" id="{C04E2636-71BD-60C0-D0F2-2AC1A33B79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72484" y="43386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54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29B263-F466-620B-D79F-98E1228B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EDA 2/2</a:t>
            </a:r>
          </a:p>
        </p:txBody>
      </p:sp>
      <p:sp>
        <p:nvSpPr>
          <p:cNvPr id="8" name="Flèche : haut 7">
            <a:extLst>
              <a:ext uri="{FF2B5EF4-FFF2-40B4-BE49-F238E27FC236}">
                <a16:creationId xmlns:a16="http://schemas.microsoft.com/office/drawing/2014/main" id="{73A76093-B4E0-EEA8-86CC-DCCF03CCC8C3}"/>
              </a:ext>
            </a:extLst>
          </p:cNvPr>
          <p:cNvSpPr/>
          <p:nvPr/>
        </p:nvSpPr>
        <p:spPr>
          <a:xfrm rot="2468856">
            <a:off x="-763521" y="418004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Graphique 17" descr="Badge 3 avec un remplissage uni">
            <a:extLst>
              <a:ext uri="{FF2B5EF4-FFF2-40B4-BE49-F238E27FC236}">
                <a16:creationId xmlns:a16="http://schemas.microsoft.com/office/drawing/2014/main" id="{C04E2636-71BD-60C0-D0F2-2AC1A33B7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0439" y="3126422"/>
            <a:ext cx="914400" cy="914400"/>
          </a:xfrm>
          <a:prstGeom prst="rect">
            <a:avLst/>
          </a:prstGeom>
        </p:spPr>
      </p:pic>
      <p:pic>
        <p:nvPicPr>
          <p:cNvPr id="14" name="Espace réservé du contenu 13" descr="Badge avec un remplissage uni">
            <a:extLst>
              <a:ext uri="{FF2B5EF4-FFF2-40B4-BE49-F238E27FC236}">
                <a16:creationId xmlns:a16="http://schemas.microsoft.com/office/drawing/2014/main" id="{DD6BA3D8-3BD0-4B52-EF54-33BDEDDD4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8395" y="4544072"/>
            <a:ext cx="914400" cy="914400"/>
          </a:xfrm>
        </p:spPr>
      </p:pic>
      <p:pic>
        <p:nvPicPr>
          <p:cNvPr id="22" name="Graphique 21" descr="Badge 5 avec un remplissage uni">
            <a:extLst>
              <a:ext uri="{FF2B5EF4-FFF2-40B4-BE49-F238E27FC236}">
                <a16:creationId xmlns:a16="http://schemas.microsoft.com/office/drawing/2014/main" id="{8F8BCC4E-69C8-36E4-A8F1-744730E4E9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059155" y="5680273"/>
            <a:ext cx="914400" cy="91440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2A3B5C4D-F1EC-4B2C-CB1A-2226882156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4868" y="933350"/>
            <a:ext cx="4042202" cy="28380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Graphique 27" descr="Badge 4 avec un remplissage uni">
            <a:extLst>
              <a:ext uri="{FF2B5EF4-FFF2-40B4-BE49-F238E27FC236}">
                <a16:creationId xmlns:a16="http://schemas.microsoft.com/office/drawing/2014/main" id="{7FA6199A-223A-E76C-241D-28F1993168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059155" y="4795843"/>
            <a:ext cx="914400" cy="9144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D0C443D2-D44B-2CF1-CB78-C08A25DDC9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4868" y="3877009"/>
            <a:ext cx="5067683" cy="28588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F5B5DC52-E3A0-9A53-BD73-E4250793CBE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21558" y="5724159"/>
            <a:ext cx="3152742" cy="629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C33A6592-48F5-8271-0AF2-BF97356E614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97929" y="143657"/>
            <a:ext cx="4464452" cy="29153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0E8A1DB4-F5C3-68AA-BE3B-A732611B7C5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14022" y="3198931"/>
            <a:ext cx="3648359" cy="5724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que 15" descr="Badge 1 avec un remplissage uni">
            <a:extLst>
              <a:ext uri="{FF2B5EF4-FFF2-40B4-BE49-F238E27FC236}">
                <a16:creationId xmlns:a16="http://schemas.microsoft.com/office/drawing/2014/main" id="{5268AC1D-D4FA-AE46-453F-AF128164B61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385403" y="10817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6CE876-5991-FF0D-42A5-8357293B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Baseline model 1/2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4FF7DD-70F1-07F3-59A0-7A0B1ABEA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LogisticRegression</a:t>
            </a:r>
            <a:r>
              <a:rPr lang="fr-FR" dirty="0"/>
              <a:t>() + </a:t>
            </a:r>
            <a:r>
              <a:rPr lang="fr-FR" dirty="0" err="1"/>
              <a:t>PolynomialFeatures</a:t>
            </a:r>
            <a:r>
              <a:rPr lang="fr-FR" dirty="0"/>
              <a:t>() [</a:t>
            </a:r>
            <a:r>
              <a:rPr lang="fr-FR" sz="2400" dirty="0" err="1"/>
              <a:t>optional</a:t>
            </a:r>
            <a:r>
              <a:rPr lang="fr-FR" dirty="0"/>
              <a:t>]</a:t>
            </a:r>
          </a:p>
          <a:p>
            <a:r>
              <a:rPr lang="fr-FR" dirty="0" err="1"/>
              <a:t>GridSearchCV</a:t>
            </a:r>
            <a:r>
              <a:rPr lang="fr-FR" dirty="0"/>
              <a:t>()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6FCFE8-EF9A-3FA1-C1BF-8487722DE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18" y="2368369"/>
            <a:ext cx="3581744" cy="13449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BECA835-5C52-2AA2-8A18-9F7B8EDBE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862" y="4079063"/>
            <a:ext cx="10648754" cy="2569244"/>
          </a:xfrm>
          <a:prstGeom prst="rect">
            <a:avLst/>
          </a:prstGeom>
        </p:spPr>
      </p:pic>
      <p:sp>
        <p:nvSpPr>
          <p:cNvPr id="8" name="Flèche : haut 7">
            <a:extLst>
              <a:ext uri="{FF2B5EF4-FFF2-40B4-BE49-F238E27FC236}">
                <a16:creationId xmlns:a16="http://schemas.microsoft.com/office/drawing/2014/main" id="{B5B57056-4F68-4808-D3CC-7CE8D6BDFCAD}"/>
              </a:ext>
            </a:extLst>
          </p:cNvPr>
          <p:cNvSpPr/>
          <p:nvPr/>
        </p:nvSpPr>
        <p:spPr>
          <a:xfrm rot="5400000">
            <a:off x="583656" y="6196919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61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C6ADED-F7D6-006E-5E1A-43C369CF4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Baseline model 2/2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B415C2-EFD0-32B2-4D57-9DC18ABA9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99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A2E7D5E-07D9-3CC8-E1A3-8A71CB765D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97" t="4997" r="12822" b="4375"/>
          <a:stretch/>
        </p:blipFill>
        <p:spPr>
          <a:xfrm>
            <a:off x="8878691" y="2295603"/>
            <a:ext cx="2772896" cy="275645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1550143-BB45-DECE-8CD5-D2EAB39A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Precision</a:t>
            </a:r>
            <a:r>
              <a:rPr lang="fr-FR" dirty="0"/>
              <a:t>, </a:t>
            </a:r>
            <a:r>
              <a:rPr lang="fr-FR" dirty="0" err="1"/>
              <a:t>recall</a:t>
            </a:r>
            <a:r>
              <a:rPr lang="fr-FR" dirty="0"/>
              <a:t> &amp; F1 scores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452AD-BB6D-A971-A6ED-43CD09F7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334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highlight>
                  <a:srgbClr val="00FF00"/>
                </a:highlight>
              </a:rPr>
              <a:t>Pre</a:t>
            </a:r>
            <a:r>
              <a:rPr lang="en-US" dirty="0"/>
              <a:t>cision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(Bayes posterior)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Point de </a:t>
            </a:r>
            <a:r>
              <a:rPr lang="en-US" dirty="0" err="1"/>
              <a:t>vue</a:t>
            </a:r>
            <a:r>
              <a:rPr lang="en-US" dirty="0"/>
              <a:t> des </a:t>
            </a:r>
            <a:r>
              <a:rPr lang="en-US" dirty="0">
                <a:highlight>
                  <a:srgbClr val="00FF00"/>
                </a:highlight>
              </a:rPr>
              <a:t>pre</a:t>
            </a:r>
            <a:r>
              <a:rPr lang="en-US" dirty="0"/>
              <a:t>dictions (</a:t>
            </a:r>
            <a:r>
              <a:rPr lang="en-US" sz="1900" i="1" dirty="0"/>
              <a:t>par </a:t>
            </a:r>
            <a:r>
              <a:rPr lang="en-US" sz="1900" i="1" dirty="0" err="1"/>
              <a:t>colonne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De </a:t>
            </a:r>
            <a:r>
              <a:rPr lang="en-US" i="1" dirty="0" err="1">
                <a:highlight>
                  <a:srgbClr val="FFFF00"/>
                </a:highlight>
              </a:rPr>
              <a:t>tous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ceux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qu'on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prédit</a:t>
            </a:r>
            <a:r>
              <a:rPr lang="en-US" i="1" dirty="0"/>
              <a:t>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cancéreux</a:t>
            </a:r>
            <a:r>
              <a:rPr lang="en-US" dirty="0"/>
              <a:t>,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l'ont</a:t>
            </a:r>
            <a:r>
              <a:rPr lang="en-US" dirty="0"/>
              <a:t> </a:t>
            </a:r>
            <a:r>
              <a:rPr lang="en-US" dirty="0" err="1"/>
              <a:t>réellement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TP/(TP+FP) : </a:t>
            </a:r>
            <a:r>
              <a:rPr lang="en-US" dirty="0" err="1"/>
              <a:t>colonne</a:t>
            </a:r>
            <a:r>
              <a:rPr lang="en-US" dirty="0"/>
              <a:t> de droite</a:t>
            </a:r>
          </a:p>
          <a:p>
            <a:r>
              <a:rPr lang="en-US" dirty="0"/>
              <a:t>Recall (rappel, </a:t>
            </a:r>
            <a:r>
              <a:rPr lang="en-US" dirty="0" err="1"/>
              <a:t>sensibilité</a:t>
            </a:r>
            <a:r>
              <a:rPr lang="en-US" dirty="0"/>
              <a:t>, True Positive Rate) : </a:t>
            </a:r>
          </a:p>
          <a:p>
            <a:pPr lvl="1"/>
            <a:r>
              <a:rPr lang="en-US" dirty="0"/>
              <a:t>Point de </a:t>
            </a:r>
            <a:r>
              <a:rPr lang="en-US" dirty="0" err="1"/>
              <a:t>vue</a:t>
            </a:r>
            <a:r>
              <a:rPr lang="en-US" dirty="0"/>
              <a:t> des observations (</a:t>
            </a:r>
            <a:r>
              <a:rPr lang="en-US" sz="1900" i="1" dirty="0"/>
              <a:t>par </a:t>
            </a:r>
            <a:r>
              <a:rPr lang="en-US" sz="1900" i="1" dirty="0" err="1"/>
              <a:t>ligne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De </a:t>
            </a:r>
            <a:r>
              <a:rPr lang="en-US" i="1" dirty="0" err="1">
                <a:highlight>
                  <a:srgbClr val="FFFF00"/>
                </a:highlight>
              </a:rPr>
              <a:t>tous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ceux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qu'on</a:t>
            </a:r>
            <a:r>
              <a:rPr lang="en-US" i="1" dirty="0">
                <a:highlight>
                  <a:srgbClr val="FFFF00"/>
                </a:highlight>
              </a:rPr>
              <a:t> observe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cancéreux</a:t>
            </a:r>
            <a:r>
              <a:rPr lang="en-US" dirty="0"/>
              <a:t>,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été</a:t>
            </a:r>
            <a:r>
              <a:rPr lang="en-US" dirty="0"/>
              <a:t> bien </a:t>
            </a:r>
            <a:r>
              <a:rPr lang="en-US" dirty="0" err="1"/>
              <a:t>classés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TP/(TP+FN) : </a:t>
            </a:r>
            <a:r>
              <a:rPr lang="en-US" dirty="0" err="1"/>
              <a:t>ligne</a:t>
            </a:r>
            <a:r>
              <a:rPr lang="en-US" dirty="0"/>
              <a:t> du bas</a:t>
            </a:r>
          </a:p>
          <a:p>
            <a:r>
              <a:rPr lang="en-US" dirty="0"/>
              <a:t>F1 : 2/(1/</a:t>
            </a:r>
            <a:r>
              <a:rPr lang="en-US" dirty="0" err="1"/>
              <a:t>Prec</a:t>
            </a:r>
            <a:r>
              <a:rPr lang="en-US" dirty="0"/>
              <a:t> + 1/Rec)</a:t>
            </a:r>
          </a:p>
          <a:p>
            <a:pPr lvl="1"/>
            <a:r>
              <a:rPr lang="en-US" dirty="0"/>
              <a:t>Moyenne </a:t>
            </a:r>
            <a:r>
              <a:rPr lang="en-US" dirty="0" err="1"/>
              <a:t>harmonique</a:t>
            </a:r>
            <a:r>
              <a:rPr lang="en-US" dirty="0"/>
              <a:t> entre Recall &amp; Precision </a:t>
            </a:r>
          </a:p>
          <a:p>
            <a:r>
              <a:rPr lang="fr-FR" dirty="0" err="1"/>
              <a:t>Accuracy</a:t>
            </a:r>
            <a:r>
              <a:rPr lang="fr-FR" dirty="0"/>
              <a:t> (TP+TN)/(TP+FN+TN+FP)</a:t>
            </a:r>
          </a:p>
          <a:p>
            <a:pPr lvl="1"/>
            <a:r>
              <a:rPr lang="fr-FR" dirty="0"/>
              <a:t>1</a:t>
            </a:r>
            <a:r>
              <a:rPr lang="fr-FR" baseline="30000" dirty="0"/>
              <a:t>st</a:t>
            </a:r>
            <a:r>
              <a:rPr lang="fr-FR" dirty="0"/>
              <a:t> </a:t>
            </a:r>
            <a:r>
              <a:rPr lang="fr-FR" dirty="0" err="1"/>
              <a:t>diag</a:t>
            </a:r>
            <a:r>
              <a:rPr lang="fr-FR" dirty="0"/>
              <a:t> over Total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D7DE6D-88EC-2904-60AB-4124639D63A0}"/>
              </a:ext>
            </a:extLst>
          </p:cNvPr>
          <p:cNvSpPr txBox="1"/>
          <p:nvPr/>
        </p:nvSpPr>
        <p:spPr>
          <a:xfrm>
            <a:off x="10977568" y="42858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TP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879E25-6878-2BEB-C1CD-C497153BA9D2}"/>
              </a:ext>
            </a:extLst>
          </p:cNvPr>
          <p:cNvSpPr txBox="1"/>
          <p:nvPr/>
        </p:nvSpPr>
        <p:spPr>
          <a:xfrm>
            <a:off x="9440479" y="30479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Impact" panose="020B0806030902050204" pitchFamily="34" charset="0"/>
              </a:rPr>
              <a:t>TN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B3DC166-246A-0EA1-3D76-C39162AA475B}"/>
              </a:ext>
            </a:extLst>
          </p:cNvPr>
          <p:cNvSpPr txBox="1"/>
          <p:nvPr/>
        </p:nvSpPr>
        <p:spPr>
          <a:xfrm>
            <a:off x="10944534" y="315024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CCAAEB-A845-6374-EC5E-3314A8807644}"/>
              </a:ext>
            </a:extLst>
          </p:cNvPr>
          <p:cNvSpPr txBox="1"/>
          <p:nvPr/>
        </p:nvSpPr>
        <p:spPr>
          <a:xfrm>
            <a:off x="9429741" y="432713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FN</a:t>
            </a:r>
          </a:p>
        </p:txBody>
      </p:sp>
      <p:sp>
        <p:nvSpPr>
          <p:cNvPr id="11" name="Flèche : gauche 10">
            <a:extLst>
              <a:ext uri="{FF2B5EF4-FFF2-40B4-BE49-F238E27FC236}">
                <a16:creationId xmlns:a16="http://schemas.microsoft.com/office/drawing/2014/main" id="{45B9CAB5-DFCC-48F4-759E-E1EEC02148C6}"/>
              </a:ext>
            </a:extLst>
          </p:cNvPr>
          <p:cNvSpPr/>
          <p:nvPr/>
        </p:nvSpPr>
        <p:spPr>
          <a:xfrm>
            <a:off x="9071115" y="4945594"/>
            <a:ext cx="2462709" cy="415126"/>
          </a:xfrm>
          <a:prstGeom prst="left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Recall</a:t>
            </a:r>
            <a:endParaRPr lang="fr-FR" sz="1400" dirty="0"/>
          </a:p>
        </p:txBody>
      </p:sp>
      <p:sp>
        <p:nvSpPr>
          <p:cNvPr id="13" name="Flèche : haut 12">
            <a:extLst>
              <a:ext uri="{FF2B5EF4-FFF2-40B4-BE49-F238E27FC236}">
                <a16:creationId xmlns:a16="http://schemas.microsoft.com/office/drawing/2014/main" id="{F135D333-FA3A-6428-97C5-D6FB4E06DA94}"/>
              </a:ext>
            </a:extLst>
          </p:cNvPr>
          <p:cNvSpPr/>
          <p:nvPr/>
        </p:nvSpPr>
        <p:spPr>
          <a:xfrm>
            <a:off x="11651587" y="2445328"/>
            <a:ext cx="448785" cy="240518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 err="1"/>
              <a:t>Precision</a:t>
            </a:r>
            <a:endParaRPr lang="fr-FR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20BC2E6-F7F1-762D-A243-2656FBC57365}"/>
              </a:ext>
            </a:extLst>
          </p:cNvPr>
          <p:cNvSpPr txBox="1"/>
          <p:nvPr/>
        </p:nvSpPr>
        <p:spPr>
          <a:xfrm>
            <a:off x="9071116" y="5507972"/>
            <a:ext cx="25804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compare TP au total de la ligne ou de la colonne.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088FB5-2E18-ED3C-7463-994EA167060C}"/>
              </a:ext>
            </a:extLst>
          </p:cNvPr>
          <p:cNvSpPr txBox="1"/>
          <p:nvPr/>
        </p:nvSpPr>
        <p:spPr>
          <a:xfrm>
            <a:off x="9439930" y="1926271"/>
            <a:ext cx="170110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Prédictions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422BA34-6F23-5D64-E2F0-F006A3D44F3C}"/>
              </a:ext>
            </a:extLst>
          </p:cNvPr>
          <p:cNvSpPr txBox="1"/>
          <p:nvPr/>
        </p:nvSpPr>
        <p:spPr>
          <a:xfrm rot="16200000">
            <a:off x="7774542" y="3414423"/>
            <a:ext cx="183896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Observations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DF975F5-2407-35C6-2EB3-6E1E4231DD1B}"/>
              </a:ext>
            </a:extLst>
          </p:cNvPr>
          <p:cNvSpPr txBox="1"/>
          <p:nvPr/>
        </p:nvSpPr>
        <p:spPr>
          <a:xfrm>
            <a:off x="4907693" y="5853797"/>
            <a:ext cx="360656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</a:lstStyle>
          <a:p>
            <a:r>
              <a:rPr lang="fr-FR" dirty="0"/>
              <a:t>Lors des runs </a:t>
            </a:r>
            <a:r>
              <a:rPr lang="fr-FR"/>
              <a:t>successifs surveiller </a:t>
            </a:r>
          </a:p>
          <a:p>
            <a:r>
              <a:rPr lang="fr-FR" dirty="0"/>
              <a:t>comment la métrique choisie évolue</a:t>
            </a:r>
          </a:p>
        </p:txBody>
      </p:sp>
    </p:spTree>
    <p:extLst>
      <p:ext uri="{BB962C8B-B14F-4D97-AF65-F5344CB8AC3E}">
        <p14:creationId xmlns:p14="http://schemas.microsoft.com/office/powerpoint/2010/main" val="4079956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80B92-D1BD-920D-9DDD-DE700497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Framework 1/2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F1FBD-A313-E83F-F536-A12A2E838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286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80B92-D1BD-920D-9DDD-DE700497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Framework 2/2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F1FBD-A313-E83F-F536-A12A2E838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937145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2067</TotalTime>
  <Words>510</Words>
  <Application>Microsoft Office PowerPoint</Application>
  <PresentationFormat>Grand écran</PresentationFormat>
  <Paragraphs>70</Paragraphs>
  <Slides>11</Slides>
  <Notes>3</Notes>
  <HiddenSlides>1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20" baseType="lpstr">
      <vt:lpstr>-apple-system</vt:lpstr>
      <vt:lpstr>Aptos</vt:lpstr>
      <vt:lpstr>Arial</vt:lpstr>
      <vt:lpstr>Calibri</vt:lpstr>
      <vt:lpstr>Courier New</vt:lpstr>
      <vt:lpstr>Impact</vt:lpstr>
      <vt:lpstr>JetBrains Mono</vt:lpstr>
      <vt:lpstr>Times New Roman</vt:lpstr>
      <vt:lpstr>00_notes_de_stage</vt:lpstr>
      <vt:lpstr>Conversion Rate Challenge</vt:lpstr>
      <vt:lpstr>Specifications</vt:lpstr>
      <vt:lpstr>EDA 1/2</vt:lpstr>
      <vt:lpstr>EDA 2/2</vt:lpstr>
      <vt:lpstr>Baseline model 1/2</vt:lpstr>
      <vt:lpstr>Baseline model 2/2</vt:lpstr>
      <vt:lpstr>Precision, recall &amp; F1 scores</vt:lpstr>
      <vt:lpstr>Framework 1/2</vt:lpstr>
      <vt:lpstr>Framework 2/2</vt:lpstr>
      <vt:lpstr>Take away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2024-08-23T07:22:38Z</dcterms:modified>
</cp:coreProperties>
</file>