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7" dt="2024-09-04T14:11:4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5292" autoAdjust="0"/>
  </p:normalViewPr>
  <p:slideViewPr>
    <p:cSldViewPr snapToGrid="0">
      <p:cViewPr varScale="1">
        <p:scale>
          <a:sx n="87" d="100"/>
          <a:sy n="8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9-04T14:54:08.522" v="3545" actId="1076"/>
      <pc:docMkLst>
        <pc:docMk/>
      </pc:docMkLst>
      <pc:sldChg chg="modSp mod modNotesTx">
        <pc:chgData name="Philippe Baucour" userId="5102170ae7533958" providerId="LiveId" clId="{B2EE689F-2065-402A-8908-926DEA39FEF1}" dt="2024-08-26T08:44:29.815" v="2702" actId="12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4T09:43:51.066" v="2651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B2EE689F-2065-402A-8908-926DEA39FEF1}" dt="2024-09-04T14:13:33.722" v="3493" actId="20577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9-04T14:11:21.046" v="346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6T09:51:38.387" v="2730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6T09:51:38.387" v="2730" actId="20577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6T09:51:04.834" v="2703" actId="688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 modNotesTx">
        <pc:chgData name="Philippe Baucour" userId="5102170ae7533958" providerId="LiveId" clId="{B2EE689F-2065-402A-8908-926DEA39FEF1}" dt="2024-09-04T07:17:24.977" v="3074" actId="20577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9-04T07:26:34.670" v="3324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 modNotesTx">
        <pc:chgData name="Philippe Baucour" userId="5102170ae7533958" providerId="LiveId" clId="{B2EE689F-2065-402A-8908-926DEA39FEF1}" dt="2024-09-04T14:54:08.522" v="3545" actId="1076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9-04T14:54:08.522" v="3545" actId="1076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prends le parti d'utiliser des noms de features longs et descriptifs</a:t>
            </a:r>
          </a:p>
          <a:p>
            <a:endParaRPr lang="fr-FR" dirty="0"/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There are :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260 unique fields of study in the 'field' features.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368 unique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cerreers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in the 'career' features.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1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J'ai créé un </a:t>
            </a:r>
            <a:r>
              <a:rPr lang="fr-FR" dirty="0" err="1"/>
              <a:t>dataframe</a:t>
            </a:r>
            <a:r>
              <a:rPr lang="fr-FR" dirty="0"/>
              <a:t> "traits" avec que les features qui m'intéresse : genre,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clubbing</a:t>
            </a:r>
            <a:r>
              <a:rPr lang="fr-FR" dirty="0"/>
              <a:t>… </a:t>
            </a:r>
          </a:p>
          <a:p>
            <a:r>
              <a:rPr lang="fr-FR" dirty="0"/>
              <a:t>Avec les user unique id</a:t>
            </a:r>
          </a:p>
          <a:p>
            <a:r>
              <a:rPr lang="fr-FR" dirty="0"/>
              <a:t>Supprimé les duplicates</a:t>
            </a:r>
          </a:p>
          <a:p>
            <a:r>
              <a:rPr lang="fr-FR" dirty="0"/>
              <a:t>Après je fais de pivot tables et/ou des graphiques directement</a:t>
            </a:r>
            <a:endParaRPr lang="fr-FR" b="0" dirty="0">
              <a:solidFill>
                <a:srgbClr val="9CDCFE"/>
              </a:solidFill>
              <a:effectLst/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pivot_df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traits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.pivot_table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index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gender_description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columns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participant_uid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aggfunc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'count'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margins_name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"Total"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Q1 : la confiance n'interdit pas le contrôle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Suffit de faire une pivot table sur le dataset en regardant sur l'ensemble des "matches" ceux où les participants repérés par leur </a:t>
            </a:r>
            <a:r>
              <a:rPr lang="fr-FR" dirty="0" err="1">
                <a:sym typeface="Wingdings" panose="05000000000000000000" pitchFamily="2" charset="2"/>
              </a:rPr>
              <a:t>user_id</a:t>
            </a:r>
            <a:r>
              <a:rPr lang="fr-FR" dirty="0">
                <a:sym typeface="Wingdings" panose="05000000000000000000" pitchFamily="2" charset="2"/>
              </a:rPr>
              <a:t> avaient la même race ou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2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2_EDA/99_Project_Speed_Dating" TargetMode="External"/><Relationship Id="rId4" Type="http://schemas.openxmlformats.org/officeDocument/2006/relationships/hyperlink" Target="https://app.jedha.co/course/project-speed-dating-ft/speed-dating-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7705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345198">
            <a:off x="9618495" y="540342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02_speed_dating.ipynb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10800000">
            <a:off x="7886165" y="14770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1809</TotalTime>
  <Words>1175</Words>
  <Application>Microsoft Office PowerPoint</Application>
  <PresentationFormat>Grand écran</PresentationFormat>
  <Paragraphs>183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Inter</vt:lpstr>
      <vt:lpstr>JetBrains Mono</vt:lpstr>
      <vt:lpstr>Oswald Regular</vt:lpstr>
      <vt:lpstr>Times New Roman</vt:lpstr>
      <vt:lpstr>Wingdings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2024-09-04T14:54:18Z</dcterms:modified>
</cp:coreProperties>
</file>