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150" dt="2024-09-17T00:01:55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9144" autoAdjust="0"/>
  </p:normalViewPr>
  <p:slideViewPr>
    <p:cSldViewPr snapToGrid="0">
      <p:cViewPr>
        <p:scale>
          <a:sx n="75" d="100"/>
          <a:sy n="75" d="100"/>
        </p:scale>
        <p:origin x="2021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7T00:03:15.096" v="2675" actId="20577"/>
      <pc:docMkLst>
        <pc:docMk/>
      </pc:docMkLst>
      <pc:sldChg chg="modSp mod modNotesTx">
        <pc:chgData name="Philippe Baucour" userId="5102170ae7533958" providerId="LiveId" clId="{40F711FF-06EA-48FB-94E5-8AF9239032B0}" dt="2024-09-16T13:29:25.648" v="2246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6T13:29:25.648" v="2246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 modAnim modNotesTx">
        <pc:chgData name="Philippe Baucour" userId="5102170ae7533958" providerId="LiveId" clId="{40F711FF-06EA-48FB-94E5-8AF9239032B0}" dt="2024-09-16T23:57:00.905" v="2566" actId="20577"/>
        <pc:sldMkLst>
          <pc:docMk/>
          <pc:sldMk cId="3201622378" sldId="257"/>
        </pc:sldMkLst>
        <pc:spChg chg="mod">
          <ac:chgData name="Philippe Baucour" userId="5102170ae7533958" providerId="LiveId" clId="{40F711FF-06EA-48FB-94E5-8AF9239032B0}" dt="2024-09-16T23:57:00.905" v="256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delSp add del mod modShow">
        <pc:chgData name="Philippe Baucour" userId="5102170ae7533958" providerId="LiveId" clId="{40F711FF-06EA-48FB-94E5-8AF9239032B0}" dt="2024-09-16T07:07:11.396" v="1987" actId="478"/>
        <pc:sldMkLst>
          <pc:docMk/>
          <pc:sldMk cId="246086491" sldId="258"/>
        </pc:sldMkLst>
        <pc:spChg chg="del">
          <ac:chgData name="Philippe Baucour" userId="5102170ae7533958" providerId="LiveId" clId="{40F711FF-06EA-48FB-94E5-8AF9239032B0}" dt="2024-09-16T07:07:11.396" v="1987" actId="478"/>
          <ac:spMkLst>
            <pc:docMk/>
            <pc:sldMk cId="246086491" sldId="258"/>
            <ac:spMk id="6" creationId="{3359D40A-9184-CE81-CDA2-DB6A4C6B3280}"/>
          </ac:spMkLst>
        </pc:spChg>
        <pc:picChg chg="del">
          <ac:chgData name="Philippe Baucour" userId="5102170ae7533958" providerId="LiveId" clId="{40F711FF-06EA-48FB-94E5-8AF9239032B0}" dt="2024-09-16T07:07:08.238" v="1986" actId="478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modShow chgLayout">
        <pc:chgData name="Philippe Baucour" userId="5102170ae7533958" providerId="LiveId" clId="{40F711FF-06EA-48FB-94E5-8AF9239032B0}" dt="2024-09-16T07:05:47.477" v="1983" actId="729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 mod modShow">
        <pc:chgData name="Philippe Baucour" userId="5102170ae7533958" providerId="LiveId" clId="{40F711FF-06EA-48FB-94E5-8AF9239032B0}" dt="2024-09-16T07:05:51.689" v="1984" actId="729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7T00:01:14.338" v="2643" actId="1076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add mod">
          <ac:chgData name="Philippe Baucour" userId="5102170ae7533958" providerId="LiveId" clId="{40F711FF-06EA-48FB-94E5-8AF9239032B0}" dt="2024-09-17T00:01:14.338" v="2643" actId="1076"/>
          <ac:spMkLst>
            <pc:docMk/>
            <pc:sldMk cId="3580628546" sldId="266"/>
            <ac:spMk id="3" creationId="{08175751-E7FB-7830-4B6B-D517390EB4CD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7T00:00:43.991" v="2638" actId="5793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7T00:02:08.364" v="2647" actId="1076"/>
        <pc:sldMkLst>
          <pc:docMk/>
          <pc:sldMk cId="3903331035" sldId="267"/>
        </pc:sldMkLst>
        <pc:spChg chg="mod ord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2" creationId="{B4D97055-99E9-D072-BFAC-6A2769619FC4}"/>
          </ac:spMkLst>
        </pc:spChg>
        <pc:spChg chg="del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3" creationId="{F18C99FE-9161-B94A-54A3-536554EA1A52}"/>
          </ac:spMkLst>
        </pc:spChg>
        <pc:spChg chg="add mod">
          <ac:chgData name="Philippe Baucour" userId="5102170ae7533958" providerId="LiveId" clId="{40F711FF-06EA-48FB-94E5-8AF9239032B0}" dt="2024-09-16T23:59:49.102" v="2635" actId="2085"/>
          <ac:spMkLst>
            <pc:docMk/>
            <pc:sldMk cId="3903331035" sldId="267"/>
            <ac:spMk id="10" creationId="{6F121C85-62F2-C243-1F40-546A1C6F538D}"/>
          </ac:spMkLst>
        </pc:spChg>
        <pc:spChg chg="add mod">
          <ac:chgData name="Philippe Baucour" userId="5102170ae7533958" providerId="LiveId" clId="{40F711FF-06EA-48FB-94E5-8AF9239032B0}" dt="2024-09-17T00:02:08.364" v="2647" actId="1076"/>
          <ac:spMkLst>
            <pc:docMk/>
            <pc:sldMk cId="3903331035" sldId="267"/>
            <ac:spMk id="11" creationId="{0720AD4C-BA66-E93C-658B-959C7150AFE8}"/>
          </ac:spMkLst>
        </pc:spChg>
        <pc:picChg chg="add mod">
          <ac:chgData name="Philippe Baucour" userId="5102170ae7533958" providerId="LiveId" clId="{40F711FF-06EA-48FB-94E5-8AF9239032B0}" dt="2024-09-16T23:32:18.250" v="2349" actId="1038"/>
          <ac:picMkLst>
            <pc:docMk/>
            <pc:sldMk cId="3903331035" sldId="267"/>
            <ac:picMk id="5" creationId="{18EA8FE3-EB40-DBFC-245E-5E38DE346FAE}"/>
          </ac:picMkLst>
        </pc:picChg>
        <pc:picChg chg="add mod">
          <ac:chgData name="Philippe Baucour" userId="5102170ae7533958" providerId="LiveId" clId="{40F711FF-06EA-48FB-94E5-8AF9239032B0}" dt="2024-09-16T23:32:14.995" v="2331" actId="1076"/>
          <ac:picMkLst>
            <pc:docMk/>
            <pc:sldMk cId="3903331035" sldId="267"/>
            <ac:picMk id="7" creationId="{335F6C1C-350F-1563-9875-79F977B40E7B}"/>
          </ac:picMkLst>
        </pc:picChg>
        <pc:picChg chg="add mod modCrop">
          <ac:chgData name="Philippe Baucour" userId="5102170ae7533958" providerId="LiveId" clId="{40F711FF-06EA-48FB-94E5-8AF9239032B0}" dt="2024-09-16T23:32:14.995" v="2331" actId="1076"/>
          <ac:picMkLst>
            <pc:docMk/>
            <pc:sldMk cId="3903331035" sldId="267"/>
            <ac:picMk id="9" creationId="{03CBDE99-0405-AE82-2458-D1FE82AB100E}"/>
          </ac:picMkLst>
        </pc:picChg>
      </pc:sldChg>
      <pc:sldChg chg="addSp modSp new mod">
        <pc:chgData name="Philippe Baucour" userId="5102170ae7533958" providerId="LiveId" clId="{40F711FF-06EA-48FB-94E5-8AF9239032B0}" dt="2024-09-17T00:03:15.096" v="2675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6T07:05:25.514" v="1980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7T00:03:15.096" v="2675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6T07:02:45.339" v="1969" actId="1076"/>
          <ac:picMkLst>
            <pc:docMk/>
            <pc:sldMk cId="2699701360" sldId="268"/>
            <ac:picMk id="5" creationId="{2D6ABB88-F757-7A0F-B644-0B6F3238940E}"/>
          </ac:picMkLst>
        </pc:picChg>
        <pc:picChg chg="add mod ord">
          <ac:chgData name="Philippe Baucour" userId="5102170ae7533958" providerId="LiveId" clId="{40F711FF-06EA-48FB-94E5-8AF9239032B0}" dt="2024-09-16T07:04:13.497" v="1970" actId="1076"/>
          <ac:picMkLst>
            <pc:docMk/>
            <pc:sldMk cId="2699701360" sldId="268"/>
            <ac:picMk id="6" creationId="{D95B7D0F-BD20-5ADB-2CA7-CA24ECECDE7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6T07:05:32.616" v="1982" actId="20577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6T07:05:32.616" v="1982" actId="20577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6T07:05:17.388" v="1978" actId="2057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6T07:05:17.388" v="1978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6T07:18:03.610" v="2149" actId="20577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6T07:04:53.881" v="1974" actId="20577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6T07:18:03.610" v="2149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6T09:38:50.760" v="2208" actId="1035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spChg chg="add mod">
          <ac:chgData name="Philippe Baucour" userId="5102170ae7533958" providerId="LiveId" clId="{40F711FF-06EA-48FB-94E5-8AF9239032B0}" dt="2024-09-16T09:38:50.760" v="2208" actId="1035"/>
          <ac:spMkLst>
            <pc:docMk/>
            <pc:sldMk cId="585511404" sldId="273"/>
            <ac:spMk id="4" creationId="{2A63C582-7E8D-781E-4767-996248A6C10E}"/>
          </ac:spMkLst>
        </pc:spChg>
        <pc:picChg chg="add mod">
          <ac:chgData name="Philippe Baucour" userId="5102170ae7533958" providerId="LiveId" clId="{40F711FF-06EA-48FB-94E5-8AF9239032B0}" dt="2024-09-15T12:41:29.998" v="1951" actId="1076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41:39.110" v="1952" actId="1076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 number of bookings which are canceled because the previous driver is 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There is 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previous_ended_rental_id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                    	: The recipe</a:t>
            </a:r>
          </a:p>
          <a:p>
            <a:r>
              <a:rPr lang="en-US" dirty="0"/>
              <a:t>Features Engineering	: The secret sauce</a:t>
            </a:r>
          </a:p>
          <a:p>
            <a:r>
              <a:rPr lang="en-US" dirty="0"/>
              <a:t>Baseline model          	: The first taste</a:t>
            </a:r>
          </a:p>
          <a:p>
            <a:r>
              <a:rPr lang="en-US" dirty="0"/>
              <a:t>Interpreting results    	: The tasting notes</a:t>
            </a:r>
          </a:p>
          <a:p>
            <a:endParaRPr lang="en-US" dirty="0"/>
          </a:p>
          <a:p>
            <a:r>
              <a:rPr lang="en-US" dirty="0"/>
              <a:t>Don't mess with EDA    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    	: Fast!</a:t>
            </a:r>
          </a:p>
          <a:p>
            <a:r>
              <a:rPr lang="en-US" dirty="0"/>
              <a:t>Results analysis        	: Always! 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shboard-getaround-ab69d6a429e9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getaround-4ece015745ea.herokuapp.com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3" y="3602037"/>
            <a:ext cx="12049932" cy="2628282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  <a:tab pos="2060575" algn="l"/>
              </a:tabLst>
            </a:pPr>
            <a:r>
              <a:rPr lang="fr-FR" sz="1400" dirty="0"/>
              <a:t>files  :	</a:t>
            </a:r>
            <a:r>
              <a:rPr lang="fr-FR" sz="1400" dirty="0" err="1"/>
              <a:t>project</a:t>
            </a:r>
            <a:r>
              <a:rPr lang="fr-FR" sz="1400" dirty="0"/>
              <a:t>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API	</a:t>
            </a:r>
            <a:r>
              <a:rPr lang="fr-FR" sz="1400" dirty="0">
                <a:hlinkClick r:id="rId6"/>
              </a:rPr>
              <a:t>https://api-getaround-4ece015745ea.herokuapp.com/</a:t>
            </a:r>
            <a:br>
              <a:rPr lang="fr-FR" sz="1400" dirty="0"/>
            </a:br>
            <a:r>
              <a:rPr lang="fr-FR" sz="1400"/>
              <a:t>	Dashboard	</a:t>
            </a:r>
            <a:r>
              <a:rPr lang="fr-FR" sz="1400">
                <a:hlinkClick r:id="rId7"/>
              </a:rPr>
              <a:t>https</a:t>
            </a:r>
            <a:r>
              <a:rPr lang="fr-FR" sz="1400" dirty="0">
                <a:hlinkClick r:id="rId7"/>
              </a:rPr>
              <a:t>://dashboard-getaround-ab69d6a429e9.herokuapp.com/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8175751-E7FB-7830-4B6B-D517390EB4CD}"/>
              </a:ext>
            </a:extLst>
          </p:cNvPr>
          <p:cNvSpPr txBox="1"/>
          <p:nvPr/>
        </p:nvSpPr>
        <p:spPr>
          <a:xfrm>
            <a:off x="792480" y="4237971"/>
            <a:ext cx="880241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Checkout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Owner can't use the car 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Time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∆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Next driver can't use the car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 Bookings canceled because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 driver is late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There is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previous_ended_rental_id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19895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19895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63C582-7E8D-781E-4767-996248A6C10E}"/>
              </a:ext>
            </a:extLst>
          </p:cNvPr>
          <p:cNvSpPr txBox="1"/>
          <p:nvPr/>
        </p:nvSpPr>
        <p:spPr>
          <a:xfrm>
            <a:off x="4120265" y="4062881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replace Time ∆</a:t>
            </a:r>
          </a:p>
        </p:txBody>
      </p:sp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EA8FE3-EB40-DBFC-245E-5E38DE34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91" y="948356"/>
            <a:ext cx="4323559" cy="5616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5F6C1C-350F-1563-9875-79F977B4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700" y="136525"/>
            <a:ext cx="4309700" cy="3486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CBDE99-0405-AE82-2458-D1FE82AB10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213"/>
          <a:stretch/>
        </p:blipFill>
        <p:spPr>
          <a:xfrm>
            <a:off x="7212700" y="3845240"/>
            <a:ext cx="4309700" cy="2842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6F121C85-62F2-C243-1F40-546A1C6F538D}"/>
              </a:ext>
            </a:extLst>
          </p:cNvPr>
          <p:cNvSpPr/>
          <p:nvPr/>
        </p:nvSpPr>
        <p:spPr>
          <a:xfrm rot="5400000">
            <a:off x="305109" y="817662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0720AD4C-BA66-E93C-658B-959C7150AFE8}"/>
              </a:ext>
            </a:extLst>
          </p:cNvPr>
          <p:cNvSpPr/>
          <p:nvPr/>
        </p:nvSpPr>
        <p:spPr>
          <a:xfrm rot="16200000">
            <a:off x="4976187" y="2874818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5B7D0F-BD20-5ADB-2CA7-CA24ECE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33" y="136525"/>
            <a:ext cx="2117807" cy="454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Dashboard</a:t>
            </a:r>
            <a:r>
              <a:rPr lang="fr-FR"/>
              <a:t>, 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3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4374600"/>
            <a:ext cx="7418831" cy="227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Cool project that goes beyond the model and EDA </a:t>
            </a:r>
            <a:r>
              <a:rPr lang="en-US" sz="1800" dirty="0"/>
              <a:t>(EDA, model, pipeline and model in </a:t>
            </a:r>
            <a:r>
              <a:rPr lang="en-US" sz="1800" dirty="0" err="1"/>
              <a:t>pkl</a:t>
            </a:r>
            <a:r>
              <a:rPr lang="en-US" sz="1800" dirty="0"/>
              <a:t> format, API, Docker, Heroku servers for an API and a dashboard...)</a:t>
            </a:r>
            <a:r>
              <a:rPr lang="en-US" dirty="0"/>
              <a:t>    </a:t>
            </a:r>
          </a:p>
          <a:p>
            <a:r>
              <a:rPr lang="en-US" dirty="0" err="1"/>
              <a:t>Streamlite</a:t>
            </a:r>
            <a:r>
              <a:rPr lang="en-US" dirty="0"/>
              <a:t> is not designed for the analysis and research phase</a:t>
            </a:r>
          </a:p>
          <a:p>
            <a:pPr lvl="1"/>
            <a:r>
              <a:rPr lang="en-US" dirty="0"/>
              <a:t>The process is way to slow compared to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Translating from </a:t>
            </a:r>
            <a:r>
              <a:rPr lang="en-US" dirty="0" err="1"/>
              <a:t>Jupyter</a:t>
            </a:r>
            <a:r>
              <a:rPr lang="en-US" dirty="0"/>
              <a:t> to </a:t>
            </a:r>
            <a:r>
              <a:rPr lang="en-US" dirty="0" err="1"/>
              <a:t>Streamlite</a:t>
            </a:r>
            <a:r>
              <a:rPr lang="en-US" dirty="0"/>
              <a:t> means that you have to do the work twice</a:t>
            </a:r>
          </a:p>
          <a:p>
            <a:pPr lvl="1"/>
            <a:r>
              <a:rPr lang="en-US" dirty="0"/>
              <a:t>It is not transparent</a:t>
            </a:r>
          </a:p>
          <a:p>
            <a:r>
              <a:rPr lang="en-US" dirty="0"/>
              <a:t>As with </a:t>
            </a:r>
            <a:r>
              <a:rPr lang="en-US" dirty="0" err="1"/>
              <a:t>php</a:t>
            </a:r>
            <a:r>
              <a:rPr lang="en-US" dirty="0"/>
              <a:t>, </a:t>
            </a:r>
            <a:r>
              <a:rPr lang="en-US" dirty="0" err="1"/>
              <a:t>Streamlite</a:t>
            </a:r>
            <a:r>
              <a:rPr lang="en-US" dirty="0"/>
              <a:t> mixes form and content</a:t>
            </a:r>
          </a:p>
          <a:p>
            <a:pPr lvl="1"/>
            <a:r>
              <a:rPr lang="en-US" dirty="0"/>
              <a:t>analysis code with presentation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1207</TotalTime>
  <Words>981</Words>
  <Application>Microsoft Office PowerPoint</Application>
  <PresentationFormat>Grand écran</PresentationFormat>
  <Paragraphs>138</Paragraphs>
  <Slides>13</Slides>
  <Notes>5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Inter</vt:lpstr>
      <vt:lpstr>JetBrains Mono</vt:lpstr>
      <vt:lpstr>Segoe WPC</vt:lpstr>
      <vt:lpstr>Times New Roman</vt:lpstr>
      <vt:lpstr>00_notes_de_stage</vt:lpstr>
      <vt:lpstr>getaround Project</vt:lpstr>
      <vt:lpstr>Delays - EDA</vt:lpstr>
      <vt:lpstr>Delays – Answering questions</vt:lpstr>
      <vt:lpstr>Delays – Answering questions</vt:lpstr>
      <vt:lpstr>Delays - Dashboard</vt:lpstr>
      <vt:lpstr>Pricing - EDA &amp; model</vt:lpstr>
      <vt:lpstr>Pricing - API </vt:lpstr>
      <vt:lpstr>Pricing - API</vt:lpstr>
      <vt:lpstr>Take away</vt:lpstr>
      <vt:lpstr>Code Review</vt:lpstr>
      <vt:lpstr>No Theshold</vt:lpstr>
      <vt:lpstr>Theshold</vt:lpstr>
      <vt:lpstr>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2024-09-17T00:03:19Z</dcterms:modified>
</cp:coreProperties>
</file>