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64" r:id="rId4"/>
    <p:sldId id="265" r:id="rId5"/>
    <p:sldId id="269" r:id="rId6"/>
    <p:sldId id="266" r:id="rId7"/>
    <p:sldId id="270" r:id="rId8"/>
    <p:sldId id="267" r:id="rId9"/>
    <p:sldId id="268" r:id="rId10"/>
    <p:sldId id="257" r:id="rId11"/>
    <p:sldId id="263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3E74EA-EF3B-43B4-9B17-52CA29A38D90}" v="11" dt="2024-08-27T09:45:54.1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8011" autoAdjust="0"/>
    <p:restoredTop sz="81868" autoAdjust="0"/>
  </p:normalViewPr>
  <p:slideViewPr>
    <p:cSldViewPr snapToGrid="0">
      <p:cViewPr varScale="1">
        <p:scale>
          <a:sx n="110" d="100"/>
          <a:sy n="110" d="100"/>
        </p:scale>
        <p:origin x="67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FB309223-E9E0-44D1-8A29-32821B1882E7}"/>
    <pc:docChg chg="custSel addSld delSld modSld sldOrd">
      <pc:chgData name="Philippe Baucour" userId="5102170ae7533958" providerId="LiveId" clId="{FB309223-E9E0-44D1-8A29-32821B1882E7}" dt="2024-08-21T12:31:04.125" v="986" actId="20577"/>
      <pc:docMkLst>
        <pc:docMk/>
      </pc:docMkLst>
      <pc:sldChg chg="modSp mod">
        <pc:chgData name="Philippe Baucour" userId="5102170ae7533958" providerId="LiveId" clId="{FB309223-E9E0-44D1-8A29-32821B1882E7}" dt="2024-08-21T06:25:23.044" v="23" actId="20577"/>
        <pc:sldMkLst>
          <pc:docMk/>
          <pc:sldMk cId="1392602265" sldId="256"/>
        </pc:sldMkLst>
        <pc:spChg chg="mod">
          <ac:chgData name="Philippe Baucour" userId="5102170ae7533958" providerId="LiveId" clId="{FB309223-E9E0-44D1-8A29-32821B1882E7}" dt="2024-08-21T06:23:02.488" v="14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FB309223-E9E0-44D1-8A29-32821B1882E7}" dt="2024-08-21T06:25:23.044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FB309223-E9E0-44D1-8A29-32821B1882E7}" dt="2024-08-21T12:31:04.125" v="986" actId="20577"/>
        <pc:sldMkLst>
          <pc:docMk/>
          <pc:sldMk cId="3201622378" sldId="257"/>
        </pc:sldMkLst>
        <pc:spChg chg="mod">
          <ac:chgData name="Philippe Baucour" userId="5102170ae7533958" providerId="LiveId" clId="{FB309223-E9E0-44D1-8A29-32821B1882E7}" dt="2024-08-21T12:31:04.125" v="986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FB309223-E9E0-44D1-8A29-32821B1882E7}" dt="2024-08-21T09:33:23.752" v="122" actId="113"/>
        <pc:sldMkLst>
          <pc:docMk/>
          <pc:sldMk cId="246086491" sldId="258"/>
        </pc:sldMkLst>
        <pc:spChg chg="mod">
          <ac:chgData name="Philippe Baucour" userId="5102170ae7533958" providerId="LiveId" clId="{FB309223-E9E0-44D1-8A29-32821B1882E7}" dt="2024-08-21T09:33:23.752" v="122" actId="113"/>
          <ac:spMkLst>
            <pc:docMk/>
            <pc:sldMk cId="246086491" sldId="258"/>
            <ac:spMk id="3" creationId="{A88399CA-BBD6-ECCC-534E-0335C54116C3}"/>
          </ac:spMkLst>
        </pc:spChg>
      </pc:sldChg>
      <pc:sldChg chg="addSp delSp modSp new mod">
        <pc:chgData name="Philippe Baucour" userId="5102170ae7533958" providerId="LiveId" clId="{FB309223-E9E0-44D1-8A29-32821B1882E7}" dt="2024-08-21T09:38:10.829" v="184" actId="20577"/>
        <pc:sldMkLst>
          <pc:docMk/>
          <pc:sldMk cId="892752956" sldId="259"/>
        </pc:sldMkLst>
        <pc:spChg chg="mod">
          <ac:chgData name="Philippe Baucour" userId="5102170ae7533958" providerId="LiveId" clId="{FB309223-E9E0-44D1-8A29-32821B1882E7}" dt="2024-08-21T09:38:10.829" v="184" actId="20577"/>
          <ac:spMkLst>
            <pc:docMk/>
            <pc:sldMk cId="892752956" sldId="259"/>
            <ac:spMk id="2" creationId="{A024FC35-53CD-88DD-EF44-F283E03E345D}"/>
          </ac:spMkLst>
        </pc:spChg>
        <pc:spChg chg="del">
          <ac:chgData name="Philippe Baucour" userId="5102170ae7533958" providerId="LiveId" clId="{FB309223-E9E0-44D1-8A29-32821B1882E7}" dt="2024-08-21T07:54:03.478" v="60" actId="22"/>
          <ac:spMkLst>
            <pc:docMk/>
            <pc:sldMk cId="892752956" sldId="259"/>
            <ac:spMk id="3" creationId="{30646F99-932C-FBA7-BB1E-0F4196096025}"/>
          </ac:spMkLst>
        </pc:spChg>
        <pc:picChg chg="add mod">
          <ac:chgData name="Philippe Baucour" userId="5102170ae7533958" providerId="LiveId" clId="{FB309223-E9E0-44D1-8A29-32821B1882E7}" dt="2024-08-21T07:57:20.160" v="91" actId="1076"/>
          <ac:picMkLst>
            <pc:docMk/>
            <pc:sldMk cId="892752956" sldId="259"/>
            <ac:picMk id="5" creationId="{5ABBF3DD-A119-B54D-5723-943BC572AD06}"/>
          </ac:picMkLst>
        </pc:picChg>
        <pc:picChg chg="add mod ord">
          <ac:chgData name="Philippe Baucour" userId="5102170ae7533958" providerId="LiveId" clId="{FB309223-E9E0-44D1-8A29-32821B1882E7}" dt="2024-08-21T07:57:24.875" v="92" actId="1076"/>
          <ac:picMkLst>
            <pc:docMk/>
            <pc:sldMk cId="892752956" sldId="259"/>
            <ac:picMk id="7" creationId="{D3600613-DF05-C919-931A-D6FF20B36C7C}"/>
          </ac:picMkLst>
        </pc:picChg>
        <pc:picChg chg="add mod">
          <ac:chgData name="Philippe Baucour" userId="5102170ae7533958" providerId="LiveId" clId="{FB309223-E9E0-44D1-8A29-32821B1882E7}" dt="2024-08-21T07:57:05.575" v="89" actId="1076"/>
          <ac:picMkLst>
            <pc:docMk/>
            <pc:sldMk cId="892752956" sldId="259"/>
            <ac:picMk id="9" creationId="{5893ECF7-2F64-1068-FA39-5C705A8BDF9C}"/>
          </ac:picMkLst>
        </pc:picChg>
      </pc:sldChg>
      <pc:sldChg chg="del">
        <pc:chgData name="Philippe Baucour" userId="5102170ae7533958" providerId="LiveId" clId="{FB309223-E9E0-44D1-8A29-32821B1882E7}" dt="2024-08-21T06:25:51.407" v="26" actId="47"/>
        <pc:sldMkLst>
          <pc:docMk/>
          <pc:sldMk cId="3595025937" sldId="25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605500931" sldId="260"/>
        </pc:sldMkLst>
      </pc:sldChg>
      <pc:sldChg chg="addSp new mod modShow">
        <pc:chgData name="Philippe Baucour" userId="5102170ae7533958" providerId="LiveId" clId="{FB309223-E9E0-44D1-8A29-32821B1882E7}" dt="2024-08-21T09:34:57.080" v="123" actId="729"/>
        <pc:sldMkLst>
          <pc:docMk/>
          <pc:sldMk cId="3990801946" sldId="260"/>
        </pc:sldMkLst>
        <pc:picChg chg="add">
          <ac:chgData name="Philippe Baucour" userId="5102170ae7533958" providerId="LiveId" clId="{FB309223-E9E0-44D1-8A29-32821B1882E7}" dt="2024-08-21T08:14:44.970" v="94" actId="22"/>
          <ac:picMkLst>
            <pc:docMk/>
            <pc:sldMk cId="3990801946" sldId="260"/>
            <ac:picMk id="5" creationId="{8B75FBC1-EA90-D2FE-23A0-F3731B5A3809}"/>
          </ac:picMkLst>
        </pc:pic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35660937" sldId="261"/>
        </pc:sldMkLst>
      </pc:sldChg>
      <pc:sldChg chg="addSp modSp new mod">
        <pc:chgData name="Philippe Baucour" userId="5102170ae7533958" providerId="LiveId" clId="{FB309223-E9E0-44D1-8A29-32821B1882E7}" dt="2024-08-21T09:43:32.664" v="374" actId="1076"/>
        <pc:sldMkLst>
          <pc:docMk/>
          <pc:sldMk cId="3454558438" sldId="261"/>
        </pc:sldMkLst>
        <pc:spChg chg="mod">
          <ac:chgData name="Philippe Baucour" userId="5102170ae7533958" providerId="LiveId" clId="{FB309223-E9E0-44D1-8A29-32821B1882E7}" dt="2024-08-21T09:38:50.907" v="219" actId="20577"/>
          <ac:spMkLst>
            <pc:docMk/>
            <pc:sldMk cId="3454558438" sldId="261"/>
            <ac:spMk id="2" creationId="{935C78F2-E436-8ADF-CE5B-66BF45E9E568}"/>
          </ac:spMkLst>
        </pc:spChg>
        <pc:spChg chg="mod">
          <ac:chgData name="Philippe Baucour" userId="5102170ae7533958" providerId="LiveId" clId="{FB309223-E9E0-44D1-8A29-32821B1882E7}" dt="2024-08-21T09:41:22.792" v="363" actId="20577"/>
          <ac:spMkLst>
            <pc:docMk/>
            <pc:sldMk cId="3454558438" sldId="261"/>
            <ac:spMk id="3" creationId="{E734364D-B34D-5F15-6CEE-9DA8E3E22AF4}"/>
          </ac:spMkLst>
        </pc:spChg>
        <pc:spChg chg="add mod">
          <ac:chgData name="Philippe Baucour" userId="5102170ae7533958" providerId="LiveId" clId="{FB309223-E9E0-44D1-8A29-32821B1882E7}" dt="2024-08-21T09:43:16.703" v="370" actId="1076"/>
          <ac:spMkLst>
            <pc:docMk/>
            <pc:sldMk cId="3454558438" sldId="261"/>
            <ac:spMk id="6" creationId="{C766939B-CC16-7C21-D857-130CDCE09F8D}"/>
          </ac:spMkLst>
        </pc:spChg>
        <pc:spChg chg="add mod">
          <ac:chgData name="Philippe Baucour" userId="5102170ae7533958" providerId="LiveId" clId="{FB309223-E9E0-44D1-8A29-32821B1882E7}" dt="2024-08-21T09:43:32.664" v="374" actId="1076"/>
          <ac:spMkLst>
            <pc:docMk/>
            <pc:sldMk cId="3454558438" sldId="261"/>
            <ac:spMk id="7" creationId="{18BC7FE4-5F78-D634-4263-6FA6A93BA047}"/>
          </ac:spMkLst>
        </pc:spChg>
        <pc:picChg chg="add mod">
          <ac:chgData name="Philippe Baucour" userId="5102170ae7533958" providerId="LiveId" clId="{FB309223-E9E0-44D1-8A29-32821B1882E7}" dt="2024-08-21T09:36:25.164" v="128" actId="14100"/>
          <ac:picMkLst>
            <pc:docMk/>
            <pc:sldMk cId="3454558438" sldId="261"/>
            <ac:picMk id="5" creationId="{2795080A-F80C-CE36-490B-9B7C1D2E065F}"/>
          </ac:picMkLst>
        </pc:picChg>
      </pc:sldChg>
      <pc:sldChg chg="addSp modSp new mod">
        <pc:chgData name="Philippe Baucour" userId="5102170ae7533958" providerId="LiveId" clId="{FB309223-E9E0-44D1-8A29-32821B1882E7}" dt="2024-08-21T09:50:30.265" v="615" actId="1076"/>
        <pc:sldMkLst>
          <pc:docMk/>
          <pc:sldMk cId="2740920124" sldId="262"/>
        </pc:sldMkLst>
        <pc:spChg chg="mod">
          <ac:chgData name="Philippe Baucour" userId="5102170ae7533958" providerId="LiveId" clId="{FB309223-E9E0-44D1-8A29-32821B1882E7}" dt="2024-08-21T09:43:57.239" v="376"/>
          <ac:spMkLst>
            <pc:docMk/>
            <pc:sldMk cId="2740920124" sldId="262"/>
            <ac:spMk id="2" creationId="{54A1E88B-4A50-17FA-A85B-9497818A7071}"/>
          </ac:spMkLst>
        </pc:spChg>
        <pc:spChg chg="mod">
          <ac:chgData name="Philippe Baucour" userId="5102170ae7533958" providerId="LiveId" clId="{FB309223-E9E0-44D1-8A29-32821B1882E7}" dt="2024-08-21T09:50:20.789" v="614" actId="20577"/>
          <ac:spMkLst>
            <pc:docMk/>
            <pc:sldMk cId="2740920124" sldId="262"/>
            <ac:spMk id="3" creationId="{0006FB1E-E832-F506-45C7-50EE301D0B05}"/>
          </ac:spMkLst>
        </pc:spChg>
        <pc:spChg chg="add mod">
          <ac:chgData name="Philippe Baucour" userId="5102170ae7533958" providerId="LiveId" clId="{FB309223-E9E0-44D1-8A29-32821B1882E7}" dt="2024-08-21T09:50:30.265" v="615" actId="1076"/>
          <ac:spMkLst>
            <pc:docMk/>
            <pc:sldMk cId="2740920124" sldId="262"/>
            <ac:spMk id="6" creationId="{319E57BF-83E8-D8F8-033F-120C2C1D92A1}"/>
          </ac:spMkLst>
        </pc:spChg>
        <pc:spChg chg="add mod">
          <ac:chgData name="Philippe Baucour" userId="5102170ae7533958" providerId="LiveId" clId="{FB309223-E9E0-44D1-8A29-32821B1882E7}" dt="2024-08-21T09:47:45.925" v="448" actId="1076"/>
          <ac:spMkLst>
            <pc:docMk/>
            <pc:sldMk cId="2740920124" sldId="262"/>
            <ac:spMk id="7" creationId="{ADDDD8F1-8EC5-0A67-E1C4-FDF4AD008E81}"/>
          </ac:spMkLst>
        </pc:spChg>
        <pc:picChg chg="add mod">
          <ac:chgData name="Philippe Baucour" userId="5102170ae7533958" providerId="LiveId" clId="{FB309223-E9E0-44D1-8A29-32821B1882E7}" dt="2024-08-21T09:46:32.437" v="396" actId="14100"/>
          <ac:picMkLst>
            <pc:docMk/>
            <pc:sldMk cId="2740920124" sldId="262"/>
            <ac:picMk id="5" creationId="{81520DF2-72B8-6F56-80CE-7A098C984E5F}"/>
          </ac:picMkLst>
        </pc:picChg>
      </pc:sldChg>
      <pc:sldChg chg="addSp delSp modSp new mod ord modClrScheme chgLayout">
        <pc:chgData name="Philippe Baucour" userId="5102170ae7533958" providerId="LiveId" clId="{FB309223-E9E0-44D1-8A29-32821B1882E7}" dt="2024-08-21T12:23:40.864" v="827" actId="14100"/>
        <pc:sldMkLst>
          <pc:docMk/>
          <pc:sldMk cId="312535264" sldId="263"/>
        </pc:sldMkLst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2" creationId="{F4044EF5-9ECC-76E9-63AF-0F02E108A35A}"/>
          </ac:spMkLst>
        </pc:spChg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3" creationId="{B776B5C4-87EF-3C6D-B666-D729B83914A9}"/>
          </ac:spMkLst>
        </pc:spChg>
        <pc:spChg chg="add mod ord">
          <ac:chgData name="Philippe Baucour" userId="5102170ae7533958" providerId="LiveId" clId="{FB309223-E9E0-44D1-8A29-32821B1882E7}" dt="2024-08-21T12:23:40.864" v="827" actId="14100"/>
          <ac:spMkLst>
            <pc:docMk/>
            <pc:sldMk cId="312535264" sldId="263"/>
            <ac:spMk id="4" creationId="{80E590DF-0A88-7056-85D1-A8E809E2318F}"/>
          </ac:spMkLst>
        </pc:spChg>
        <pc:spChg chg="add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5" creationId="{64E8BF61-007C-0740-1AA1-06B9449B33C7}"/>
          </ac:spMkLst>
        </pc:sp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032471110" sldId="26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47625521" sldId="26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297956533" sldId="26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147535142" sldId="26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48231111" sldId="26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492228979" sldId="270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525589597" sldId="271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89373151" sldId="272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84679321" sldId="273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456324371" sldId="27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038859278" sldId="275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983044138" sldId="27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225795604" sldId="27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694977292" sldId="27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12493428" sldId="279"/>
        </pc:sldMkLst>
      </pc:sldChg>
      <pc:sldMasterChg chg="delSldLayout">
        <pc:chgData name="Philippe Baucour" userId="5102170ae7533958" providerId="LiveId" clId="{FB309223-E9E0-44D1-8A29-32821B1882E7}" dt="2024-08-21T06:25:44.400" v="25" actId="47"/>
        <pc:sldMasterMkLst>
          <pc:docMk/>
          <pc:sldMasterMk cId="4125817664" sldId="2147483660"/>
        </pc:sldMasterMkLst>
        <pc:sldLayoutChg chg="del">
          <pc:chgData name="Philippe Baucour" userId="5102170ae7533958" providerId="LiveId" clId="{FB309223-E9E0-44D1-8A29-32821B1882E7}" dt="2024-08-21T06:25:44.400" v="25" actId="47"/>
          <pc:sldLayoutMkLst>
            <pc:docMk/>
            <pc:sldMasterMk cId="4125817664" sldId="2147483660"/>
            <pc:sldLayoutMk cId="1645818959" sldId="2147483672"/>
          </pc:sldLayoutMkLst>
        </pc:sldLayoutChg>
      </pc:sldMasterChg>
    </pc:docChg>
  </pc:docChgLst>
  <pc:docChgLst>
    <pc:chgData name="Philippe Baucour" userId="5102170ae7533958" providerId="LiveId" clId="{1527D352-431F-46B2-B7FF-4AE38ADEBEBC}"/>
    <pc:docChg chg="modSld">
      <pc:chgData name="Philippe Baucour" userId="5102170ae7533958" providerId="LiveId" clId="{1527D352-431F-46B2-B7FF-4AE38ADEBEBC}" dt="2024-08-20T13:32:14.809" v="75" actId="1036"/>
      <pc:docMkLst>
        <pc:docMk/>
      </pc:docMkLst>
      <pc:sldChg chg="modSp mod">
        <pc:chgData name="Philippe Baucour" userId="5102170ae7533958" providerId="LiveId" clId="{1527D352-431F-46B2-B7FF-4AE38ADEBEBC}" dt="2024-08-20T12:40:19.249" v="3" actId="6549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0T12:40:19.249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</pc:docChg>
  </pc:docChgLst>
  <pc:docChgLst>
    <pc:chgData name="Philippe Baucour" userId="5102170ae7533958" providerId="LiveId" clId="{E03E74EA-EF3B-43B4-9B17-52CA29A38D90}"/>
    <pc:docChg chg="undo custSel addSld delSld modSld sldOrd">
      <pc:chgData name="Philippe Baucour" userId="5102170ae7533958" providerId="LiveId" clId="{E03E74EA-EF3B-43B4-9B17-52CA29A38D90}" dt="2024-09-06T09:24:19.269" v="1618" actId="729"/>
      <pc:docMkLst>
        <pc:docMk/>
      </pc:docMkLst>
      <pc:sldChg chg="modSp mod modNotesTx">
        <pc:chgData name="Philippe Baucour" userId="5102170ae7533958" providerId="LiveId" clId="{E03E74EA-EF3B-43B4-9B17-52CA29A38D90}" dt="2024-08-26T08:46:26.357" v="1478" actId="20577"/>
        <pc:sldMkLst>
          <pc:docMk/>
          <pc:sldMk cId="1392602265" sldId="256"/>
        </pc:sldMkLst>
        <pc:spChg chg="mod">
          <ac:chgData name="Philippe Baucour" userId="5102170ae7533958" providerId="LiveId" clId="{E03E74EA-EF3B-43B4-9B17-52CA29A38D90}" dt="2024-08-21T12:41:23.328" v="21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E03E74EA-EF3B-43B4-9B17-52CA29A38D90}" dt="2024-08-24T09:45:36.882" v="1409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 modNotesTx">
        <pc:chgData name="Philippe Baucour" userId="5102170ae7533958" providerId="LiveId" clId="{E03E74EA-EF3B-43B4-9B17-52CA29A38D90}" dt="2024-09-06T09:22:57.180" v="1617" actId="6549"/>
        <pc:sldMkLst>
          <pc:docMk/>
          <pc:sldMk cId="3201622378" sldId="257"/>
        </pc:sldMkLst>
        <pc:spChg chg="mod">
          <ac:chgData name="Philippe Baucour" userId="5102170ae7533958" providerId="LiveId" clId="{E03E74EA-EF3B-43B4-9B17-52CA29A38D90}" dt="2024-09-06T09:22:57.180" v="1617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delSp modSp mod modClrScheme modShow chgLayout">
        <pc:chgData name="Philippe Baucour" userId="5102170ae7533958" providerId="LiveId" clId="{E03E74EA-EF3B-43B4-9B17-52CA29A38D90}" dt="2024-09-06T09:16:28.231" v="1601" actId="729"/>
        <pc:sldMkLst>
          <pc:docMk/>
          <pc:sldMk cId="246086491" sldId="258"/>
        </pc:sldMkLst>
        <pc:spChg chg="mod ord">
          <ac:chgData name="Philippe Baucour" userId="5102170ae7533958" providerId="LiveId" clId="{E03E74EA-EF3B-43B4-9B17-52CA29A38D90}" dt="2024-08-21T15:33:11.673" v="1336" actId="700"/>
          <ac:spMkLst>
            <pc:docMk/>
            <pc:sldMk cId="246086491" sldId="258"/>
            <ac:spMk id="2" creationId="{0973683F-97F4-B09A-A1A0-F35F30E7220F}"/>
          </ac:spMkLst>
        </pc:spChg>
        <pc:spChg chg="del mod">
          <ac:chgData name="Philippe Baucour" userId="5102170ae7533958" providerId="LiveId" clId="{E03E74EA-EF3B-43B4-9B17-52CA29A38D90}" dt="2024-08-21T15:33:11.673" v="1336" actId="700"/>
          <ac:spMkLst>
            <pc:docMk/>
            <pc:sldMk cId="246086491" sldId="258"/>
            <ac:spMk id="3" creationId="{A88399CA-BBD6-ECCC-534E-0335C54116C3}"/>
          </ac:spMkLst>
        </pc:spChg>
        <pc:picChg chg="add mod">
          <ac:chgData name="Philippe Baucour" userId="5102170ae7533958" providerId="LiveId" clId="{E03E74EA-EF3B-43B4-9B17-52CA29A38D90}" dt="2024-08-21T14:27:32.801" v="32" actId="1076"/>
          <ac:picMkLst>
            <pc:docMk/>
            <pc:sldMk cId="246086491" sldId="258"/>
            <ac:picMk id="5" creationId="{44D58151-EBDF-81E3-D203-A9F62F7DDC3D}"/>
          </ac:picMkLst>
        </pc:picChg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892752956" sldId="259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990801946" sldId="260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454558438" sldId="261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2740920124" sldId="262"/>
        </pc:sldMkLst>
      </pc:sldChg>
      <pc:sldChg chg="modSp mod ord modShow">
        <pc:chgData name="Philippe Baucour" userId="5102170ae7533958" providerId="LiveId" clId="{E03E74EA-EF3B-43B4-9B17-52CA29A38D90}" dt="2024-09-06T09:16:39.937" v="1602" actId="729"/>
        <pc:sldMkLst>
          <pc:docMk/>
          <pc:sldMk cId="312535264" sldId="263"/>
        </pc:sldMkLst>
        <pc:spChg chg="mod">
          <ac:chgData name="Philippe Baucour" userId="5102170ae7533958" providerId="LiveId" clId="{E03E74EA-EF3B-43B4-9B17-52CA29A38D90}" dt="2024-08-22T08:18:46.171" v="1404" actId="20577"/>
          <ac:spMkLst>
            <pc:docMk/>
            <pc:sldMk cId="312535264" sldId="263"/>
            <ac:spMk id="4" creationId="{80E590DF-0A88-7056-85D1-A8E809E2318F}"/>
          </ac:spMkLst>
        </pc:spChg>
      </pc:sldChg>
      <pc:sldChg chg="addSp delSp modSp new mod modClrScheme chgLayout modNotesTx">
        <pc:chgData name="Philippe Baucour" userId="5102170ae7533958" providerId="LiveId" clId="{E03E74EA-EF3B-43B4-9B17-52CA29A38D90}" dt="2024-08-27T09:59:57.761" v="1600" actId="14100"/>
        <pc:sldMkLst>
          <pc:docMk/>
          <pc:sldMk cId="2579142271" sldId="264"/>
        </pc:sldMkLst>
        <pc:spChg chg="mod ord">
          <ac:chgData name="Philippe Baucour" userId="5102170ae7533958" providerId="LiveId" clId="{E03E74EA-EF3B-43B4-9B17-52CA29A38D90}" dt="2024-08-21T15:33:27.925" v="1337" actId="700"/>
          <ac:spMkLst>
            <pc:docMk/>
            <pc:sldMk cId="2579142271" sldId="264"/>
            <ac:spMk id="2" creationId="{4B287CA5-239F-B3A2-82BA-F430DD31BD1A}"/>
          </ac:spMkLst>
        </pc:spChg>
        <pc:spChg chg="del">
          <ac:chgData name="Philippe Baucour" userId="5102170ae7533958" providerId="LiveId" clId="{E03E74EA-EF3B-43B4-9B17-52CA29A38D90}" dt="2024-08-21T15:33:27.925" v="1337" actId="700"/>
          <ac:spMkLst>
            <pc:docMk/>
            <pc:sldMk cId="2579142271" sldId="264"/>
            <ac:spMk id="3" creationId="{4C392BD8-8CFD-EED9-86DF-4237481A9E54}"/>
          </ac:spMkLst>
        </pc:spChg>
        <pc:spChg chg="add mod ord">
          <ac:chgData name="Philippe Baucour" userId="5102170ae7533958" providerId="LiveId" clId="{E03E74EA-EF3B-43B4-9B17-52CA29A38D90}" dt="2024-08-27T09:59:24.800" v="1591" actId="1076"/>
          <ac:spMkLst>
            <pc:docMk/>
            <pc:sldMk cId="2579142271" sldId="264"/>
            <ac:spMk id="6" creationId="{7E8F6498-297D-22A0-E804-B2C90C7599C8}"/>
          </ac:spMkLst>
        </pc:spChg>
        <pc:spChg chg="add mod">
          <ac:chgData name="Philippe Baucour" userId="5102170ae7533958" providerId="LiveId" clId="{E03E74EA-EF3B-43B4-9B17-52CA29A38D90}" dt="2024-08-27T09:59:13.071" v="1590" actId="14100"/>
          <ac:spMkLst>
            <pc:docMk/>
            <pc:sldMk cId="2579142271" sldId="264"/>
            <ac:spMk id="8" creationId="{CCC00B3E-FB86-EB9C-ACBB-EFC535D6DD59}"/>
          </ac:spMkLst>
        </pc:spChg>
        <pc:spChg chg="add mod">
          <ac:chgData name="Philippe Baucour" userId="5102170ae7533958" providerId="LiveId" clId="{E03E74EA-EF3B-43B4-9B17-52CA29A38D90}" dt="2024-08-27T09:59:57.761" v="1600" actId="14100"/>
          <ac:spMkLst>
            <pc:docMk/>
            <pc:sldMk cId="2579142271" sldId="264"/>
            <ac:spMk id="9" creationId="{EA45B84D-44C4-953E-A32C-9400F51C5234}"/>
          </ac:spMkLst>
        </pc:spChg>
        <pc:spChg chg="add mod">
          <ac:chgData name="Philippe Baucour" userId="5102170ae7533958" providerId="LiveId" clId="{E03E74EA-EF3B-43B4-9B17-52CA29A38D90}" dt="2024-08-27T09:59:40.884" v="1598" actId="14100"/>
          <ac:spMkLst>
            <pc:docMk/>
            <pc:sldMk cId="2579142271" sldId="264"/>
            <ac:spMk id="10" creationId="{B33CBB8E-3B91-7F0B-3C32-37400A0B5979}"/>
          </ac:spMkLst>
        </pc:spChg>
        <pc:picChg chg="add del mod">
          <ac:chgData name="Philippe Baucour" userId="5102170ae7533958" providerId="LiveId" clId="{E03E74EA-EF3B-43B4-9B17-52CA29A38D90}" dt="2024-08-27T09:41:03.325" v="1486" actId="478"/>
          <ac:picMkLst>
            <pc:docMk/>
            <pc:sldMk cId="2579142271" sldId="264"/>
            <ac:picMk id="5" creationId="{B18962DA-45C1-F7C1-922F-036B56732965}"/>
          </ac:picMkLst>
        </pc:picChg>
        <pc:picChg chg="add del mod">
          <ac:chgData name="Philippe Baucour" userId="5102170ae7533958" providerId="LiveId" clId="{E03E74EA-EF3B-43B4-9B17-52CA29A38D90}" dt="2024-08-27T09:58:58.305" v="1586" actId="478"/>
          <ac:picMkLst>
            <pc:docMk/>
            <pc:sldMk cId="2579142271" sldId="264"/>
            <ac:picMk id="7" creationId="{7E6FF671-590C-361F-2D42-1B9560FD430D}"/>
          </ac:picMkLst>
        </pc:picChg>
        <pc:picChg chg="add ord">
          <ac:chgData name="Philippe Baucour" userId="5102170ae7533958" providerId="LiveId" clId="{E03E74EA-EF3B-43B4-9B17-52CA29A38D90}" dt="2024-08-27T09:59:06.214" v="1588" actId="167"/>
          <ac:picMkLst>
            <pc:docMk/>
            <pc:sldMk cId="2579142271" sldId="264"/>
            <ac:picMk id="12" creationId="{F02719BF-22B5-F4FD-D1B7-F95B80E17B13}"/>
          </ac:picMkLst>
        </pc:picChg>
        <pc:inkChg chg="add del">
          <ac:chgData name="Philippe Baucour" userId="5102170ae7533958" providerId="LiveId" clId="{E03E74EA-EF3B-43B4-9B17-52CA29A38D90}" dt="2024-08-27T09:20:34.886" v="1483" actId="9405"/>
          <ac:inkMkLst>
            <pc:docMk/>
            <pc:sldMk cId="2579142271" sldId="264"/>
            <ac:inkMk id="3" creationId="{143828F3-B5F4-68B4-CA23-7F24FDB6D24D}"/>
          </ac:inkMkLst>
        </pc:inkChg>
      </pc:sldChg>
      <pc:sldChg chg="addSp modSp new mod modNotesTx">
        <pc:chgData name="Philippe Baucour" userId="5102170ae7533958" providerId="LiveId" clId="{E03E74EA-EF3B-43B4-9B17-52CA29A38D90}" dt="2024-09-06T09:21:27.730" v="1608" actId="20577"/>
        <pc:sldMkLst>
          <pc:docMk/>
          <pc:sldMk cId="350957286" sldId="265"/>
        </pc:sldMkLst>
        <pc:spChg chg="mod">
          <ac:chgData name="Philippe Baucour" userId="5102170ae7533958" providerId="LiveId" clId="{E03E74EA-EF3B-43B4-9B17-52CA29A38D90}" dt="2024-08-21T14:31:43.089" v="125" actId="20577"/>
          <ac:spMkLst>
            <pc:docMk/>
            <pc:sldMk cId="350957286" sldId="265"/>
            <ac:spMk id="2" creationId="{6A763408-0A21-D33C-49FC-2A8EE582050C}"/>
          </ac:spMkLst>
        </pc:spChg>
        <pc:spChg chg="mod">
          <ac:chgData name="Philippe Baucour" userId="5102170ae7533958" providerId="LiveId" clId="{E03E74EA-EF3B-43B4-9B17-52CA29A38D90}" dt="2024-09-06T09:21:27.730" v="1608" actId="20577"/>
          <ac:spMkLst>
            <pc:docMk/>
            <pc:sldMk cId="350957286" sldId="265"/>
            <ac:spMk id="3" creationId="{BA29D414-3CB3-AC3B-7654-55CAD3787826}"/>
          </ac:spMkLst>
        </pc:spChg>
        <pc:picChg chg="add mod">
          <ac:chgData name="Philippe Baucour" userId="5102170ae7533958" providerId="LiveId" clId="{E03E74EA-EF3B-43B4-9B17-52CA29A38D90}" dt="2024-08-21T14:42:06.284" v="200" actId="1036"/>
          <ac:picMkLst>
            <pc:docMk/>
            <pc:sldMk cId="350957286" sldId="265"/>
            <ac:picMk id="5" creationId="{1999DFD9-57B1-F32C-BACA-4D55D8E7AE1A}"/>
          </ac:picMkLst>
        </pc:picChg>
      </pc:sldChg>
      <pc:sldChg chg="addSp delSp modSp new mod modClrScheme chgLayout">
        <pc:chgData name="Philippe Baucour" userId="5102170ae7533958" providerId="LiveId" clId="{E03E74EA-EF3B-43B4-9B17-52CA29A38D90}" dt="2024-08-21T15:34:56.106" v="1350" actId="700"/>
        <pc:sldMkLst>
          <pc:docMk/>
          <pc:sldMk cId="1680260771" sldId="266"/>
        </pc:sldMkLst>
        <pc:spChg chg="mod ord">
          <ac:chgData name="Philippe Baucour" userId="5102170ae7533958" providerId="LiveId" clId="{E03E74EA-EF3B-43B4-9B17-52CA29A38D90}" dt="2024-08-21T15:34:56.106" v="1350" actId="700"/>
          <ac:spMkLst>
            <pc:docMk/>
            <pc:sldMk cId="1680260771" sldId="266"/>
            <ac:spMk id="2" creationId="{0CDB6CDB-EBDA-22E7-C4F1-CB776FE17223}"/>
          </ac:spMkLst>
        </pc:spChg>
        <pc:spChg chg="del">
          <ac:chgData name="Philippe Baucour" userId="5102170ae7533958" providerId="LiveId" clId="{E03E74EA-EF3B-43B4-9B17-52CA29A38D90}" dt="2024-08-21T15:34:56.106" v="1350" actId="700"/>
          <ac:spMkLst>
            <pc:docMk/>
            <pc:sldMk cId="1680260771" sldId="266"/>
            <ac:spMk id="3" creationId="{5B501677-012C-4314-0190-18FBEFF194FA}"/>
          </ac:spMkLst>
        </pc:spChg>
        <pc:picChg chg="add mod">
          <ac:chgData name="Philippe Baucour" userId="5102170ae7533958" providerId="LiveId" clId="{E03E74EA-EF3B-43B4-9B17-52CA29A38D90}" dt="2024-08-21T15:04:00.344" v="525" actId="1076"/>
          <ac:picMkLst>
            <pc:docMk/>
            <pc:sldMk cId="1680260771" sldId="266"/>
            <ac:picMk id="5" creationId="{917326F9-8106-E322-3FCB-42DE571FCAF2}"/>
          </ac:picMkLst>
        </pc:picChg>
        <pc:picChg chg="add mod">
          <ac:chgData name="Philippe Baucour" userId="5102170ae7533958" providerId="LiveId" clId="{E03E74EA-EF3B-43B4-9B17-52CA29A38D90}" dt="2024-08-21T15:04:03.820" v="526" actId="1076"/>
          <ac:picMkLst>
            <pc:docMk/>
            <pc:sldMk cId="1680260771" sldId="266"/>
            <ac:picMk id="7" creationId="{838A842A-0F02-39B5-146C-C6D5A8F8CC1D}"/>
          </ac:picMkLst>
        </pc:picChg>
        <pc:picChg chg="add mod">
          <ac:chgData name="Philippe Baucour" userId="5102170ae7533958" providerId="LiveId" clId="{E03E74EA-EF3B-43B4-9B17-52CA29A38D90}" dt="2024-08-21T15:03:55.956" v="524" actId="1076"/>
          <ac:picMkLst>
            <pc:docMk/>
            <pc:sldMk cId="1680260771" sldId="266"/>
            <ac:picMk id="9" creationId="{9D0EA5D4-ACB8-D82C-2EDB-050A2DB5BBC3}"/>
          </ac:picMkLst>
        </pc:picChg>
      </pc:sldChg>
      <pc:sldChg chg="addSp delSp modSp new mod modClrScheme chgLayout modNotesTx">
        <pc:chgData name="Philippe Baucour" userId="5102170ae7533958" providerId="LiveId" clId="{E03E74EA-EF3B-43B4-9B17-52CA29A38D90}" dt="2024-08-21T15:36:16.135" v="1355" actId="700"/>
        <pc:sldMkLst>
          <pc:docMk/>
          <pc:sldMk cId="1360386902" sldId="267"/>
        </pc:sldMkLst>
        <pc:spChg chg="mod ord">
          <ac:chgData name="Philippe Baucour" userId="5102170ae7533958" providerId="LiveId" clId="{E03E74EA-EF3B-43B4-9B17-52CA29A38D90}" dt="2024-08-21T15:36:16.135" v="1355" actId="700"/>
          <ac:spMkLst>
            <pc:docMk/>
            <pc:sldMk cId="1360386902" sldId="267"/>
            <ac:spMk id="2" creationId="{C9649343-B18E-BF0F-4681-3815B6652416}"/>
          </ac:spMkLst>
        </pc:spChg>
        <pc:spChg chg="del">
          <ac:chgData name="Philippe Baucour" userId="5102170ae7533958" providerId="LiveId" clId="{E03E74EA-EF3B-43B4-9B17-52CA29A38D90}" dt="2024-08-21T15:36:16.135" v="1355" actId="700"/>
          <ac:spMkLst>
            <pc:docMk/>
            <pc:sldMk cId="1360386902" sldId="267"/>
            <ac:spMk id="3" creationId="{C62133FC-B361-CD2D-B4A0-3D56D6A1DDF3}"/>
          </ac:spMkLst>
        </pc:spChg>
        <pc:picChg chg="add mod">
          <ac:chgData name="Philippe Baucour" userId="5102170ae7533958" providerId="LiveId" clId="{E03E74EA-EF3B-43B4-9B17-52CA29A38D90}" dt="2024-08-21T15:09:04.903" v="549" actId="1076"/>
          <ac:picMkLst>
            <pc:docMk/>
            <pc:sldMk cId="1360386902" sldId="267"/>
            <ac:picMk id="5" creationId="{010FA2A8-C393-DDA2-7C87-2FBB08A67556}"/>
          </ac:picMkLst>
        </pc:picChg>
        <pc:picChg chg="add mod">
          <ac:chgData name="Philippe Baucour" userId="5102170ae7533958" providerId="LiveId" clId="{E03E74EA-EF3B-43B4-9B17-52CA29A38D90}" dt="2024-08-21T15:17:19.728" v="636" actId="108"/>
          <ac:picMkLst>
            <pc:docMk/>
            <pc:sldMk cId="1360386902" sldId="267"/>
            <ac:picMk id="7" creationId="{0BB7CFDF-5A0F-02D5-A148-C0403E45B4EC}"/>
          </ac:picMkLst>
        </pc:picChg>
      </pc:sldChg>
      <pc:sldChg chg="addSp delSp modSp new mod">
        <pc:chgData name="Philippe Baucour" userId="5102170ae7533958" providerId="LiveId" clId="{E03E74EA-EF3B-43B4-9B17-52CA29A38D90}" dt="2024-08-21T15:36:55.232" v="1401" actId="6549"/>
        <pc:sldMkLst>
          <pc:docMk/>
          <pc:sldMk cId="2387760775" sldId="268"/>
        </pc:sldMkLst>
        <pc:spChg chg="mod">
          <ac:chgData name="Philippe Baucour" userId="5102170ae7533958" providerId="LiveId" clId="{E03E74EA-EF3B-43B4-9B17-52CA29A38D90}" dt="2024-08-21T15:36:55.232" v="1401" actId="6549"/>
          <ac:spMkLst>
            <pc:docMk/>
            <pc:sldMk cId="2387760775" sldId="268"/>
            <ac:spMk id="2" creationId="{BCBD4BE4-EFA4-0551-D85A-0671F40E64BC}"/>
          </ac:spMkLst>
        </pc:spChg>
        <pc:spChg chg="add mod">
          <ac:chgData name="Philippe Baucour" userId="5102170ae7533958" providerId="LiveId" clId="{E03E74EA-EF3B-43B4-9B17-52CA29A38D90}" dt="2024-08-21T15:19:39.573" v="649" actId="1076"/>
          <ac:spMkLst>
            <pc:docMk/>
            <pc:sldMk cId="2387760775" sldId="268"/>
            <ac:spMk id="12" creationId="{AEC55E58-1E6E-1C30-F8B9-D073C9CE0DBA}"/>
          </ac:spMkLst>
        </pc:spChg>
        <pc:picChg chg="add mod ord">
          <ac:chgData name="Philippe Baucour" userId="5102170ae7533958" providerId="LiveId" clId="{E03E74EA-EF3B-43B4-9B17-52CA29A38D90}" dt="2024-08-21T15:19:39.573" v="649" actId="1076"/>
          <ac:picMkLst>
            <pc:docMk/>
            <pc:sldMk cId="2387760775" sldId="268"/>
            <ac:picMk id="5" creationId="{A89F5079-ECF7-8A3B-A59E-BF7236D52478}"/>
          </ac:picMkLst>
        </pc:picChg>
        <pc:picChg chg="add mod">
          <ac:chgData name="Philippe Baucour" userId="5102170ae7533958" providerId="LiveId" clId="{E03E74EA-EF3B-43B4-9B17-52CA29A38D90}" dt="2024-08-21T15:19:27.844" v="648" actId="1076"/>
          <ac:picMkLst>
            <pc:docMk/>
            <pc:sldMk cId="2387760775" sldId="268"/>
            <ac:picMk id="7" creationId="{32631CC0-DD3A-9E54-9911-850FE0959029}"/>
          </ac:picMkLst>
        </pc:picChg>
        <pc:picChg chg="add del">
          <ac:chgData name="Philippe Baucour" userId="5102170ae7533958" providerId="LiveId" clId="{E03E74EA-EF3B-43B4-9B17-52CA29A38D90}" dt="2024-08-21T15:16:37.699" v="631" actId="478"/>
          <ac:picMkLst>
            <pc:docMk/>
            <pc:sldMk cId="2387760775" sldId="268"/>
            <ac:picMk id="9" creationId="{B3924EAD-8A8A-98DB-9B96-AB2D81C6B3B4}"/>
          </ac:picMkLst>
        </pc:picChg>
        <pc:picChg chg="add mod">
          <ac:chgData name="Philippe Baucour" userId="5102170ae7533958" providerId="LiveId" clId="{E03E74EA-EF3B-43B4-9B17-52CA29A38D90}" dt="2024-08-21T15:17:23.141" v="637" actId="108"/>
          <ac:picMkLst>
            <pc:docMk/>
            <pc:sldMk cId="2387760775" sldId="268"/>
            <ac:picMk id="11" creationId="{E0FB4075-85AA-A9FF-292D-7A7BF07A6CD7}"/>
          </ac:picMkLst>
        </pc:picChg>
      </pc:sldChg>
      <pc:sldChg chg="addSp delSp modSp new mod modShow chgLayout modNotesTx">
        <pc:chgData name="Philippe Baucour" userId="5102170ae7533958" providerId="LiveId" clId="{E03E74EA-EF3B-43B4-9B17-52CA29A38D90}" dt="2024-09-06T09:24:19.269" v="1618" actId="729"/>
        <pc:sldMkLst>
          <pc:docMk/>
          <pc:sldMk cId="2537983697" sldId="269"/>
        </pc:sldMkLst>
        <pc:spChg chg="mod ord">
          <ac:chgData name="Philippe Baucour" userId="5102170ae7533958" providerId="LiveId" clId="{E03E74EA-EF3B-43B4-9B17-52CA29A38D90}" dt="2024-08-21T14:51:47.916" v="366" actId="700"/>
          <ac:spMkLst>
            <pc:docMk/>
            <pc:sldMk cId="2537983697" sldId="269"/>
            <ac:spMk id="2" creationId="{ED3B4624-D4EE-6320-4461-8762F73186BE}"/>
          </ac:spMkLst>
        </pc:spChg>
        <pc:spChg chg="del mod">
          <ac:chgData name="Philippe Baucour" userId="5102170ae7533958" providerId="LiveId" clId="{E03E74EA-EF3B-43B4-9B17-52CA29A38D90}" dt="2024-08-21T14:51:17.026" v="363" actId="22"/>
          <ac:spMkLst>
            <pc:docMk/>
            <pc:sldMk cId="2537983697" sldId="269"/>
            <ac:spMk id="3" creationId="{7F4D9F39-6065-7272-A20B-092BD2361BD2}"/>
          </ac:spMkLst>
        </pc:spChg>
        <pc:spChg chg="add mod">
          <ac:chgData name="Philippe Baucour" userId="5102170ae7533958" providerId="LiveId" clId="{E03E74EA-EF3B-43B4-9B17-52CA29A38D90}" dt="2024-08-21T14:57:22.316" v="505" actId="404"/>
          <ac:spMkLst>
            <pc:docMk/>
            <pc:sldMk cId="2537983697" sldId="269"/>
            <ac:spMk id="7" creationId="{BA0ABA9C-2BFC-7866-A470-01366FC47C9F}"/>
          </ac:spMkLst>
        </pc:spChg>
        <pc:picChg chg="add del mod ord">
          <ac:chgData name="Philippe Baucour" userId="5102170ae7533958" providerId="LiveId" clId="{E03E74EA-EF3B-43B4-9B17-52CA29A38D90}" dt="2024-08-21T14:52:09.273" v="378" actId="21"/>
          <ac:picMkLst>
            <pc:docMk/>
            <pc:sldMk cId="2537983697" sldId="269"/>
            <ac:picMk id="5" creationId="{E2BB5381-14E1-B265-5808-0B15F7CA8DB4}"/>
          </ac:picMkLst>
        </pc:picChg>
        <pc:picChg chg="add mod">
          <ac:chgData name="Philippe Baucour" userId="5102170ae7533958" providerId="LiveId" clId="{E03E74EA-EF3B-43B4-9B17-52CA29A38D90}" dt="2024-08-21T15:01:05.728" v="507" actId="108"/>
          <ac:picMkLst>
            <pc:docMk/>
            <pc:sldMk cId="2537983697" sldId="269"/>
            <ac:picMk id="8" creationId="{E2BB5381-14E1-B265-5808-0B15F7CA8DB4}"/>
          </ac:picMkLst>
        </pc:picChg>
      </pc:sldChg>
      <pc:sldChg chg="modSp new del mod ord">
        <pc:chgData name="Philippe Baucour" userId="5102170ae7533958" providerId="LiveId" clId="{E03E74EA-EF3B-43B4-9B17-52CA29A38D90}" dt="2024-08-21T14:52:17.347" v="380" actId="47"/>
        <pc:sldMkLst>
          <pc:docMk/>
          <pc:sldMk cId="2835920001" sldId="270"/>
        </pc:sldMkLst>
        <pc:spChg chg="mod">
          <ac:chgData name="Philippe Baucour" userId="5102170ae7533958" providerId="LiveId" clId="{E03E74EA-EF3B-43B4-9B17-52CA29A38D90}" dt="2024-08-21T14:52:05.347" v="377" actId="20577"/>
          <ac:spMkLst>
            <pc:docMk/>
            <pc:sldMk cId="2835920001" sldId="270"/>
            <ac:spMk id="3" creationId="{36947D32-A024-2BB4-1DB2-9CD091A65C35}"/>
          </ac:spMkLst>
        </pc:spChg>
      </pc:sldChg>
      <pc:sldChg chg="addSp modSp new mod">
        <pc:chgData name="Philippe Baucour" userId="5102170ae7533958" providerId="LiveId" clId="{E03E74EA-EF3B-43B4-9B17-52CA29A38D90}" dt="2024-08-21T15:35:58.569" v="1354" actId="1076"/>
        <pc:sldMkLst>
          <pc:docMk/>
          <pc:sldMk cId="4254941433" sldId="270"/>
        </pc:sldMkLst>
        <pc:spChg chg="mod">
          <ac:chgData name="Philippe Baucour" userId="5102170ae7533958" providerId="LiveId" clId="{E03E74EA-EF3B-43B4-9B17-52CA29A38D90}" dt="2024-08-21T15:05:24.743" v="529"/>
          <ac:spMkLst>
            <pc:docMk/>
            <pc:sldMk cId="4254941433" sldId="270"/>
            <ac:spMk id="2" creationId="{D6FDDE1F-A367-D2FA-E306-62BC8AB6436D}"/>
          </ac:spMkLst>
        </pc:spChg>
        <pc:spChg chg="add mod">
          <ac:chgData name="Philippe Baucour" userId="5102170ae7533958" providerId="LiveId" clId="{E03E74EA-EF3B-43B4-9B17-52CA29A38D90}" dt="2024-08-21T15:06:08.855" v="536" actId="1076"/>
          <ac:spMkLst>
            <pc:docMk/>
            <pc:sldMk cId="4254941433" sldId="270"/>
            <ac:spMk id="6" creationId="{4172C670-748C-DA40-73E4-09BBD466DFC8}"/>
          </ac:spMkLst>
        </pc:spChg>
        <pc:spChg chg="add mod">
          <ac:chgData name="Philippe Baucour" userId="5102170ae7533958" providerId="LiveId" clId="{E03E74EA-EF3B-43B4-9B17-52CA29A38D90}" dt="2024-08-21T15:07:23.334" v="542" actId="1076"/>
          <ac:spMkLst>
            <pc:docMk/>
            <pc:sldMk cId="4254941433" sldId="270"/>
            <ac:spMk id="11" creationId="{8D355A54-1F95-5CA8-25DD-6C78D5FB779E}"/>
          </ac:spMkLst>
        </pc:spChg>
        <pc:spChg chg="add mod">
          <ac:chgData name="Philippe Baucour" userId="5102170ae7533958" providerId="LiveId" clId="{E03E74EA-EF3B-43B4-9B17-52CA29A38D90}" dt="2024-08-21T15:35:58.569" v="1354" actId="1076"/>
          <ac:spMkLst>
            <pc:docMk/>
            <pc:sldMk cId="4254941433" sldId="270"/>
            <ac:spMk id="12" creationId="{B359E634-C10E-668C-1FE6-2F7DCFD78F59}"/>
          </ac:spMkLst>
        </pc:spChg>
        <pc:picChg chg="add mod">
          <ac:chgData name="Philippe Baucour" userId="5102170ae7533958" providerId="LiveId" clId="{E03E74EA-EF3B-43B4-9B17-52CA29A38D90}" dt="2024-08-21T15:08:54.233" v="545" actId="108"/>
          <ac:picMkLst>
            <pc:docMk/>
            <pc:sldMk cId="4254941433" sldId="270"/>
            <ac:picMk id="5" creationId="{E708FC02-627C-58EA-C5B4-9AB9DBAFFDA2}"/>
          </ac:picMkLst>
        </pc:picChg>
        <pc:picChg chg="add mod">
          <ac:chgData name="Philippe Baucour" userId="5102170ae7533958" providerId="LiveId" clId="{E03E74EA-EF3B-43B4-9B17-52CA29A38D90}" dt="2024-08-21T15:08:55.452" v="546" actId="108"/>
          <ac:picMkLst>
            <pc:docMk/>
            <pc:sldMk cId="4254941433" sldId="270"/>
            <ac:picMk id="8" creationId="{354AF687-FF49-E9EF-705A-79FFAD2F60DD}"/>
          </ac:picMkLst>
        </pc:picChg>
        <pc:picChg chg="add mod">
          <ac:chgData name="Philippe Baucour" userId="5102170ae7533958" providerId="LiveId" clId="{E03E74EA-EF3B-43B4-9B17-52CA29A38D90}" dt="2024-08-21T15:08:56.548" v="547" actId="108"/>
          <ac:picMkLst>
            <pc:docMk/>
            <pc:sldMk cId="4254941433" sldId="270"/>
            <ac:picMk id="10" creationId="{0ACA6883-5FE9-6A0D-D7DD-95FF56B5B4AA}"/>
          </ac:picMkLst>
        </pc:picChg>
      </pc:sldChg>
    </pc:docChg>
  </pc:docChgLst>
  <pc:docChgLst>
    <pc:chgData name="Philippe Baucour" userId="5102170ae7533958" providerId="LiveId" clId="{B2EE689F-2065-402A-8908-926DEA39FEF1}"/>
    <pc:docChg chg="undo custSel addSld delSld modSld sldOrd">
      <pc:chgData name="Philippe Baucour" userId="5102170ae7533958" providerId="LiveId" clId="{B2EE689F-2065-402A-8908-926DEA39FEF1}" dt="2024-08-20T16:49:57.237" v="2645" actId="700"/>
      <pc:docMkLst>
        <pc:docMk/>
      </pc:docMkLst>
      <pc:sldChg chg="modSp mod">
        <pc:chgData name="Philippe Baucour" userId="5102170ae7533958" providerId="LiveId" clId="{B2EE689F-2065-402A-8908-926DEA39FEF1}" dt="2024-08-20T13:48:38.878" v="23" actId="20577"/>
        <pc:sldMkLst>
          <pc:docMk/>
          <pc:sldMk cId="1392602265" sldId="256"/>
        </pc:sldMkLst>
        <pc:spChg chg="mod">
          <ac:chgData name="Philippe Baucour" userId="5102170ae7533958" providerId="LiveId" clId="{B2EE689F-2065-402A-8908-926DEA39FEF1}" dt="2024-08-20T13:43:23.368" v="18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B2EE689F-2065-402A-8908-926DEA39FEF1}" dt="2024-08-20T13:48:38.878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B2EE689F-2065-402A-8908-926DEA39FEF1}" dt="2024-08-20T16:42:59.488" v="2421" actId="6549"/>
        <pc:sldMkLst>
          <pc:docMk/>
          <pc:sldMk cId="3201622378" sldId="257"/>
        </pc:sldMkLst>
        <pc:spChg chg="mod">
          <ac:chgData name="Philippe Baucour" userId="5102170ae7533958" providerId="LiveId" clId="{B2EE689F-2065-402A-8908-926DEA39FEF1}" dt="2024-08-20T16:42:59.488" v="2421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add mod">
        <pc:chgData name="Philippe Baucour" userId="5102170ae7533958" providerId="LiveId" clId="{B2EE689F-2065-402A-8908-926DEA39FEF1}" dt="2024-08-20T16:43:36.696" v="2422" actId="108"/>
        <pc:sldMkLst>
          <pc:docMk/>
          <pc:sldMk cId="246086491" sldId="258"/>
        </pc:sldMkLst>
        <pc:spChg chg="mod">
          <ac:chgData name="Philippe Baucour" userId="5102170ae7533958" providerId="LiveId" clId="{B2EE689F-2065-402A-8908-926DEA39FEF1}" dt="2024-08-20T16:43:36.696" v="2422" actId="108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B2EE689F-2065-402A-8908-926DEA39FEF1}" dt="2024-08-20T13:56:09.548" v="55" actId="47"/>
        <pc:sldMkLst>
          <pc:docMk/>
          <pc:sldMk cId="1677250047" sldId="258"/>
        </pc:sldMkLst>
      </pc:sldChg>
      <pc:sldChg chg="del">
        <pc:chgData name="Philippe Baucour" userId="5102170ae7533958" providerId="LiveId" clId="{B2EE689F-2065-402A-8908-926DEA39FEF1}" dt="2024-08-20T13:48:55.857" v="24" actId="47"/>
        <pc:sldMkLst>
          <pc:docMk/>
          <pc:sldMk cId="2354581829" sldId="259"/>
        </pc:sldMkLst>
      </pc:sldChg>
      <pc:sldChg chg="addSp delSp modSp new mod ord modClrScheme chgLayout modNotesTx">
        <pc:chgData name="Philippe Baucour" userId="5102170ae7533958" providerId="LiveId" clId="{B2EE689F-2065-402A-8908-926DEA39FEF1}" dt="2024-08-20T16:41:28.836" v="2358" actId="20577"/>
        <pc:sldMkLst>
          <pc:docMk/>
          <pc:sldMk cId="3595025937" sldId="259"/>
        </pc:sldMkLst>
        <pc:spChg chg="mod ord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2" creationId="{9401C507-3D1F-23F1-FC25-F88A14E5D2D2}"/>
          </ac:spMkLst>
        </pc:spChg>
        <pc:spChg chg="add mod">
          <ac:chgData name="Philippe Baucour" userId="5102170ae7533958" providerId="LiveId" clId="{B2EE689F-2065-402A-8908-926DEA39FEF1}" dt="2024-08-20T14:12:08.730" v="141" actId="1035"/>
          <ac:spMkLst>
            <pc:docMk/>
            <pc:sldMk cId="3595025937" sldId="259"/>
            <ac:spMk id="3" creationId="{DAA69606-7991-E7A7-6DA7-C10E2197153D}"/>
          </ac:spMkLst>
        </pc:spChg>
        <pc:spChg chg="del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3" creationId="{F99D3141-1EEC-FB5F-4E02-E4226DD5CC31}"/>
          </ac:spMkLst>
        </pc:spChg>
        <pc:picChg chg="add mod">
          <ac:chgData name="Philippe Baucour" userId="5102170ae7533958" providerId="LiveId" clId="{B2EE689F-2065-402A-8908-926DEA39FEF1}" dt="2024-08-20T14:10:49.808" v="90" actId="1036"/>
          <ac:picMkLst>
            <pc:docMk/>
            <pc:sldMk cId="3595025937" sldId="259"/>
            <ac:picMk id="5" creationId="{2B92A725-ABA1-9076-A45D-26AB83219752}"/>
          </ac:picMkLst>
        </pc:picChg>
      </pc:sldChg>
      <pc:sldChg chg="del">
        <pc:chgData name="Philippe Baucour" userId="5102170ae7533958" providerId="LiveId" clId="{B2EE689F-2065-402A-8908-926DEA39FEF1}" dt="2024-08-20T13:48:59.157" v="25" actId="47"/>
        <pc:sldMkLst>
          <pc:docMk/>
          <pc:sldMk cId="1044313820" sldId="260"/>
        </pc:sldMkLst>
      </pc:sldChg>
      <pc:sldChg chg="modSp add mod ord">
        <pc:chgData name="Philippe Baucour" userId="5102170ae7533958" providerId="LiveId" clId="{B2EE689F-2065-402A-8908-926DEA39FEF1}" dt="2024-08-20T14:21:35.650" v="325" actId="20577"/>
        <pc:sldMkLst>
          <pc:docMk/>
          <pc:sldMk cId="3605500931" sldId="260"/>
        </pc:sldMkLst>
        <pc:spChg chg="mod">
          <ac:chgData name="Philippe Baucour" userId="5102170ae7533958" providerId="LiveId" clId="{B2EE689F-2065-402A-8908-926DEA39FEF1}" dt="2024-08-20T14:21:35.650" v="325" actId="20577"/>
          <ac:spMkLst>
            <pc:docMk/>
            <pc:sldMk cId="3605500931" sldId="260"/>
            <ac:spMk id="2" creationId="{50B81B73-2442-900F-81DF-40FFFB00F362}"/>
          </ac:spMkLst>
        </pc:spChg>
      </pc:sldChg>
      <pc:sldChg chg="modSp add mod">
        <pc:chgData name="Philippe Baucour" userId="5102170ae7533958" providerId="LiveId" clId="{B2EE689F-2065-402A-8908-926DEA39FEF1}" dt="2024-08-20T16:44:25.434" v="2428" actId="113"/>
        <pc:sldMkLst>
          <pc:docMk/>
          <pc:sldMk cId="1735660937" sldId="261"/>
        </pc:sldMkLst>
        <pc:spChg chg="mod">
          <ac:chgData name="Philippe Baucour" userId="5102170ae7533958" providerId="LiveId" clId="{B2EE689F-2065-402A-8908-926DEA39FEF1}" dt="2024-08-20T14:14:03.145" v="187" actId="20577"/>
          <ac:spMkLst>
            <pc:docMk/>
            <pc:sldMk cId="1735660937" sldId="261"/>
            <ac:spMk id="2" creationId="{3C06C7F3-1F37-3278-1418-9BDC17C64C05}"/>
          </ac:spMkLst>
        </pc:spChg>
        <pc:spChg chg="mod">
          <ac:chgData name="Philippe Baucour" userId="5102170ae7533958" providerId="LiveId" clId="{B2EE689F-2065-402A-8908-926DEA39FEF1}" dt="2024-08-20T16:44:25.434" v="2428" actId="113"/>
          <ac:spMkLst>
            <pc:docMk/>
            <pc:sldMk cId="1735660937" sldId="261"/>
            <ac:spMk id="3" creationId="{6760927A-C4AD-6A17-7C37-5D5E288834D1}"/>
          </ac:spMkLst>
        </pc:spChg>
      </pc:sldChg>
      <pc:sldChg chg="del">
        <pc:chgData name="Philippe Baucour" userId="5102170ae7533958" providerId="LiveId" clId="{B2EE689F-2065-402A-8908-926DEA39FEF1}" dt="2024-08-20T13:49:05.039" v="26" actId="47"/>
        <pc:sldMkLst>
          <pc:docMk/>
          <pc:sldMk cId="3213887435" sldId="261"/>
        </pc:sldMkLst>
      </pc:sldChg>
      <pc:sldChg chg="addSp delSp modSp new del mod ord modClrScheme chgLayout">
        <pc:chgData name="Philippe Baucour" userId="5102170ae7533958" providerId="LiveId" clId="{B2EE689F-2065-402A-8908-926DEA39FEF1}" dt="2024-08-20T14:42:31.705" v="558" actId="47"/>
        <pc:sldMkLst>
          <pc:docMk/>
          <pc:sldMk cId="2620637221" sldId="262"/>
        </pc:sldMkLst>
        <pc:spChg chg="del mod ord">
          <ac:chgData name="Philippe Baucour" userId="5102170ae7533958" providerId="LiveId" clId="{B2EE689F-2065-402A-8908-926DEA39FEF1}" dt="2024-08-20T14:06:15.969" v="61" actId="700"/>
          <ac:spMkLst>
            <pc:docMk/>
            <pc:sldMk cId="2620637221" sldId="262"/>
            <ac:spMk id="2" creationId="{85EB0905-95F7-88B6-0107-B21D86EEBAD4}"/>
          </ac:spMkLst>
        </pc:spChg>
        <pc:spChg chg="add mod ord">
          <ac:chgData name="Philippe Baucour" userId="5102170ae7533958" providerId="LiveId" clId="{B2EE689F-2065-402A-8908-926DEA39FEF1}" dt="2024-08-20T14:22:10.550" v="330" actId="20577"/>
          <ac:spMkLst>
            <pc:docMk/>
            <pc:sldMk cId="2620637221" sldId="262"/>
            <ac:spMk id="3" creationId="{608F483B-4434-746C-7AEB-95C4776D51F5}"/>
          </ac:spMkLst>
        </pc:spChg>
        <pc:spChg chg="add mod ord">
          <ac:chgData name="Philippe Baucour" userId="5102170ae7533958" providerId="LiveId" clId="{B2EE689F-2065-402A-8908-926DEA39FEF1}" dt="2024-08-20T14:42:22.609" v="556" actId="21"/>
          <ac:spMkLst>
            <pc:docMk/>
            <pc:sldMk cId="2620637221" sldId="262"/>
            <ac:spMk id="4" creationId="{89BF95F5-742F-BEE1-0DE9-2ECD77A3A8FC}"/>
          </ac:spMkLst>
        </pc:spChg>
      </pc:sldChg>
      <pc:sldChg chg="modSp add mod">
        <pc:chgData name="Philippe Baucour" userId="5102170ae7533958" providerId="LiveId" clId="{B2EE689F-2065-402A-8908-926DEA39FEF1}" dt="2024-08-20T14:20:52.676" v="283" actId="20577"/>
        <pc:sldMkLst>
          <pc:docMk/>
          <pc:sldMk cId="3032471110" sldId="264"/>
        </pc:sldMkLst>
        <pc:spChg chg="mod">
          <ac:chgData name="Philippe Baucour" userId="5102170ae7533958" providerId="LiveId" clId="{B2EE689F-2065-402A-8908-926DEA39FEF1}" dt="2024-08-20T14:20:52.676" v="283" actId="20577"/>
          <ac:spMkLst>
            <pc:docMk/>
            <pc:sldMk cId="3032471110" sldId="264"/>
            <ac:spMk id="15" creationId="{4A0F2F50-A8F4-B84F-6FFC-7F8D6197CE61}"/>
          </ac:spMkLst>
        </pc:spChg>
      </pc:sldChg>
      <pc:sldChg chg="add del mod modShow">
        <pc:chgData name="Philippe Baucour" userId="5102170ae7533958" providerId="LiveId" clId="{B2EE689F-2065-402A-8908-926DEA39FEF1}" dt="2024-08-20T16:46:53.469" v="2439" actId="47"/>
        <pc:sldMkLst>
          <pc:docMk/>
          <pc:sldMk cId="3631102099" sldId="265"/>
        </pc:sldMkLst>
      </pc:sldChg>
      <pc:sldChg chg="addSp modSp add mod modNotesTx">
        <pc:chgData name="Philippe Baucour" userId="5102170ae7533958" providerId="LiveId" clId="{B2EE689F-2065-402A-8908-926DEA39FEF1}" dt="2024-08-20T14:20:24.282" v="273" actId="14100"/>
        <pc:sldMkLst>
          <pc:docMk/>
          <pc:sldMk cId="747625521" sldId="266"/>
        </pc:sldMkLst>
        <pc:spChg chg="mod">
          <ac:chgData name="Philippe Baucour" userId="5102170ae7533958" providerId="LiveId" clId="{B2EE689F-2065-402A-8908-926DEA39FEF1}" dt="2024-08-20T14:07:31.370" v="66" actId="20577"/>
          <ac:spMkLst>
            <pc:docMk/>
            <pc:sldMk cId="747625521" sldId="266"/>
            <ac:spMk id="2" creationId="{A252341B-7A2D-75F7-2C2D-EED801A5D175}"/>
          </ac:spMkLst>
        </pc:spChg>
        <pc:spChg chg="add mod">
          <ac:chgData name="Philippe Baucour" userId="5102170ae7533958" providerId="LiveId" clId="{B2EE689F-2065-402A-8908-926DEA39FEF1}" dt="2024-08-20T14:20:24.282" v="273" actId="14100"/>
          <ac:spMkLst>
            <pc:docMk/>
            <pc:sldMk cId="747625521" sldId="266"/>
            <ac:spMk id="7" creationId="{2D720B5A-7ECF-A3EF-D44E-2B0A0C2ED1F3}"/>
          </ac:spMkLst>
        </pc:spChg>
        <pc:picChg chg="add mod">
          <ac:chgData name="Philippe Baucour" userId="5102170ae7533958" providerId="LiveId" clId="{B2EE689F-2065-402A-8908-926DEA39FEF1}" dt="2024-08-20T14:19:59.230" v="265" actId="1076"/>
          <ac:picMkLst>
            <pc:docMk/>
            <pc:sldMk cId="747625521" sldId="266"/>
            <ac:picMk id="16" creationId="{5C5F7576-E45A-1EB5-C8AD-BD408978EE72}"/>
          </ac:picMkLst>
        </pc:picChg>
      </pc:sldChg>
      <pc:sldChg chg="modSp add mod ord">
        <pc:chgData name="Philippe Baucour" userId="5102170ae7533958" providerId="LiveId" clId="{B2EE689F-2065-402A-8908-926DEA39FEF1}" dt="2024-08-20T14:21:11.262" v="301" actId="20577"/>
        <pc:sldMkLst>
          <pc:docMk/>
          <pc:sldMk cId="2297956533" sldId="267"/>
        </pc:sldMkLst>
        <pc:spChg chg="mod">
          <ac:chgData name="Philippe Baucour" userId="5102170ae7533958" providerId="LiveId" clId="{B2EE689F-2065-402A-8908-926DEA39FEF1}" dt="2024-08-20T14:21:11.262" v="301" actId="20577"/>
          <ac:spMkLst>
            <pc:docMk/>
            <pc:sldMk cId="2297956533" sldId="267"/>
            <ac:spMk id="4" creationId="{CC2A2999-2A2B-52F7-227C-09A61B8C832C}"/>
          </ac:spMkLst>
        </pc:spChg>
      </pc:sldChg>
      <pc:sldChg chg="addSp modSp new mod ord">
        <pc:chgData name="Philippe Baucour" userId="5102170ae7533958" providerId="LiveId" clId="{B2EE689F-2065-402A-8908-926DEA39FEF1}" dt="2024-08-20T16:46:17.043" v="2438" actId="20577"/>
        <pc:sldMkLst>
          <pc:docMk/>
          <pc:sldMk cId="1147535142" sldId="268"/>
        </pc:sldMkLst>
        <pc:spChg chg="mod">
          <ac:chgData name="Philippe Baucour" userId="5102170ae7533958" providerId="LiveId" clId="{B2EE689F-2065-402A-8908-926DEA39FEF1}" dt="2024-08-20T14:25:40.069" v="423" actId="20577"/>
          <ac:spMkLst>
            <pc:docMk/>
            <pc:sldMk cId="1147535142" sldId="268"/>
            <ac:spMk id="2" creationId="{B452D778-62DA-501C-C058-8EC5C9C10756}"/>
          </ac:spMkLst>
        </pc:spChg>
        <pc:spChg chg="mod">
          <ac:chgData name="Philippe Baucour" userId="5102170ae7533958" providerId="LiveId" clId="{B2EE689F-2065-402A-8908-926DEA39FEF1}" dt="2024-08-20T16:46:17.043" v="2438" actId="20577"/>
          <ac:spMkLst>
            <pc:docMk/>
            <pc:sldMk cId="1147535142" sldId="268"/>
            <ac:spMk id="3" creationId="{AFB9DA82-C6AB-DDA5-193E-1A67542E96A1}"/>
          </ac:spMkLst>
        </pc:spChg>
        <pc:picChg chg="add mod">
          <ac:chgData name="Philippe Baucour" userId="5102170ae7533958" providerId="LiveId" clId="{B2EE689F-2065-402A-8908-926DEA39FEF1}" dt="2024-08-20T14:28:03.109" v="441" actId="108"/>
          <ac:picMkLst>
            <pc:docMk/>
            <pc:sldMk cId="1147535142" sldId="268"/>
            <ac:picMk id="5" creationId="{770456EA-62CE-CCEA-B0E6-4EF3CF1E6D8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04:27.183" v="881" actId="108"/>
        <pc:sldMkLst>
          <pc:docMk/>
          <pc:sldMk cId="1748231111" sldId="269"/>
        </pc:sldMkLst>
        <pc:spChg chg="mod ord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2" creationId="{558AABD1-B03F-DF62-2548-932C470ADE51}"/>
          </ac:spMkLst>
        </pc:spChg>
        <pc:spChg chg="del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3" creationId="{3B4529BA-CD2F-2525-266E-0FE73968F148}"/>
          </ac:spMkLst>
        </pc:spChg>
        <pc:spChg chg="add mod">
          <ac:chgData name="Philippe Baucour" userId="5102170ae7533958" providerId="LiveId" clId="{B2EE689F-2065-402A-8908-926DEA39FEF1}" dt="2024-08-20T15:01:33.389" v="839" actId="1076"/>
          <ac:spMkLst>
            <pc:docMk/>
            <pc:sldMk cId="1748231111" sldId="269"/>
            <ac:spMk id="16" creationId="{BE1D5DFE-CF5D-072D-A965-612E214107C1}"/>
          </ac:spMkLst>
        </pc:spChg>
        <pc:spChg chg="add mod">
          <ac:chgData name="Philippe Baucour" userId="5102170ae7533958" providerId="LiveId" clId="{B2EE689F-2065-402A-8908-926DEA39FEF1}" dt="2024-08-20T15:01:26.965" v="838" actId="1076"/>
          <ac:spMkLst>
            <pc:docMk/>
            <pc:sldMk cId="1748231111" sldId="269"/>
            <ac:spMk id="17" creationId="{8AE23A63-D89E-267D-48F9-EBF653B6E652}"/>
          </ac:spMkLst>
        </pc:spChg>
        <pc:spChg chg="add mod">
          <ac:chgData name="Philippe Baucour" userId="5102170ae7533958" providerId="LiveId" clId="{B2EE689F-2065-402A-8908-926DEA39FEF1}" dt="2024-08-20T15:01:43.309" v="841" actId="1076"/>
          <ac:spMkLst>
            <pc:docMk/>
            <pc:sldMk cId="1748231111" sldId="269"/>
            <ac:spMk id="18" creationId="{AF525763-7605-D112-4D83-6EB8A5F63A6E}"/>
          </ac:spMkLst>
        </pc:spChg>
        <pc:picChg chg="add mod">
          <ac:chgData name="Philippe Baucour" userId="5102170ae7533958" providerId="LiveId" clId="{B2EE689F-2065-402A-8908-926DEA39FEF1}" dt="2024-08-20T15:04:23.102" v="877" actId="108"/>
          <ac:picMkLst>
            <pc:docMk/>
            <pc:sldMk cId="1748231111" sldId="269"/>
            <ac:picMk id="5" creationId="{CB00D995-6DDE-4EAB-2BB8-6A4EE5A58A7C}"/>
          </ac:picMkLst>
        </pc:picChg>
        <pc:picChg chg="add mod">
          <ac:chgData name="Philippe Baucour" userId="5102170ae7533958" providerId="LiveId" clId="{B2EE689F-2065-402A-8908-926DEA39FEF1}" dt="2024-08-20T15:04:24.243" v="878" actId="108"/>
          <ac:picMkLst>
            <pc:docMk/>
            <pc:sldMk cId="1748231111" sldId="269"/>
            <ac:picMk id="7" creationId="{F927CB2E-1126-96C3-214D-CBF693BDDFD6}"/>
          </ac:picMkLst>
        </pc:picChg>
        <pc:picChg chg="add mod">
          <ac:chgData name="Philippe Baucour" userId="5102170ae7533958" providerId="LiveId" clId="{B2EE689F-2065-402A-8908-926DEA39FEF1}" dt="2024-08-20T15:04:25.165" v="879" actId="108"/>
          <ac:picMkLst>
            <pc:docMk/>
            <pc:sldMk cId="1748231111" sldId="269"/>
            <ac:picMk id="9" creationId="{C61075BF-25F0-4D6E-DA93-A366E6FB5084}"/>
          </ac:picMkLst>
        </pc:picChg>
        <pc:picChg chg="add mod">
          <ac:chgData name="Philippe Baucour" userId="5102170ae7533958" providerId="LiveId" clId="{B2EE689F-2065-402A-8908-926DEA39FEF1}" dt="2024-08-20T15:01:36.720" v="840" actId="1076"/>
          <ac:picMkLst>
            <pc:docMk/>
            <pc:sldMk cId="1748231111" sldId="269"/>
            <ac:picMk id="11" creationId="{534E0EEB-9452-CA0E-A92A-DA2D648AD0FA}"/>
          </ac:picMkLst>
        </pc:picChg>
        <pc:picChg chg="add mod">
          <ac:chgData name="Philippe Baucour" userId="5102170ae7533958" providerId="LiveId" clId="{B2EE689F-2065-402A-8908-926DEA39FEF1}" dt="2024-08-20T15:04:26.213" v="880" actId="108"/>
          <ac:picMkLst>
            <pc:docMk/>
            <pc:sldMk cId="1748231111" sldId="269"/>
            <ac:picMk id="13" creationId="{C54E7DE8-04BC-640F-E88C-6FF69F7DDEF9}"/>
          </ac:picMkLst>
        </pc:picChg>
        <pc:picChg chg="add mod">
          <ac:chgData name="Philippe Baucour" userId="5102170ae7533958" providerId="LiveId" clId="{B2EE689F-2065-402A-8908-926DEA39FEF1}" dt="2024-08-20T15:04:27.183" v="881" actId="108"/>
          <ac:picMkLst>
            <pc:docMk/>
            <pc:sldMk cId="1748231111" sldId="269"/>
            <ac:picMk id="15" creationId="{B6257353-FD93-E6F0-1C7A-2C911156B25C}"/>
          </ac:picMkLst>
        </pc:picChg>
      </pc:sldChg>
      <pc:sldChg chg="modSp new mod">
        <pc:chgData name="Philippe Baucour" userId="5102170ae7533958" providerId="LiveId" clId="{B2EE689F-2065-402A-8908-926DEA39FEF1}" dt="2024-08-20T15:48:27.513" v="1265" actId="27636"/>
        <pc:sldMkLst>
          <pc:docMk/>
          <pc:sldMk cId="2492228979" sldId="270"/>
        </pc:sldMkLst>
        <pc:spChg chg="mod">
          <ac:chgData name="Philippe Baucour" userId="5102170ae7533958" providerId="LiveId" clId="{B2EE689F-2065-402A-8908-926DEA39FEF1}" dt="2024-08-20T14:30:07.760" v="492" actId="20577"/>
          <ac:spMkLst>
            <pc:docMk/>
            <pc:sldMk cId="2492228979" sldId="270"/>
            <ac:spMk id="2" creationId="{816CA654-D4E4-C121-8C03-2D4442388ED2}"/>
          </ac:spMkLst>
        </pc:spChg>
        <pc:spChg chg="mod">
          <ac:chgData name="Philippe Baucour" userId="5102170ae7533958" providerId="LiveId" clId="{B2EE689F-2065-402A-8908-926DEA39FEF1}" dt="2024-08-20T15:48:27.513" v="1265" actId="27636"/>
          <ac:spMkLst>
            <pc:docMk/>
            <pc:sldMk cId="2492228979" sldId="270"/>
            <ac:spMk id="3" creationId="{EAEEBC22-1509-CEB3-FF71-21F77B9FB14E}"/>
          </ac:spMkLst>
        </pc:spChg>
      </pc:sldChg>
      <pc:sldChg chg="addSp delSp modSp new mod modClrScheme chgLayout modNotesTx">
        <pc:chgData name="Philippe Baucour" userId="5102170ae7533958" providerId="LiveId" clId="{B2EE689F-2065-402A-8908-926DEA39FEF1}" dt="2024-08-20T15:51:05.017" v="1352" actId="6549"/>
        <pc:sldMkLst>
          <pc:docMk/>
          <pc:sldMk cId="1525589597" sldId="271"/>
        </pc:sldMkLst>
        <pc:spChg chg="mod ord">
          <ac:chgData name="Philippe Baucour" userId="5102170ae7533958" providerId="LiveId" clId="{B2EE689F-2065-402A-8908-926DEA39FEF1}" dt="2024-08-20T15:50:40.449" v="1308" actId="700"/>
          <ac:spMkLst>
            <pc:docMk/>
            <pc:sldMk cId="1525589597" sldId="271"/>
            <ac:spMk id="2" creationId="{3FBF303B-320E-615A-D4A6-CE2076FD915D}"/>
          </ac:spMkLst>
        </pc:spChg>
        <pc:spChg chg="del">
          <ac:chgData name="Philippe Baucour" userId="5102170ae7533958" providerId="LiveId" clId="{B2EE689F-2065-402A-8908-926DEA39FEF1}" dt="2024-08-20T15:26:03.055" v="1208" actId="700"/>
          <ac:spMkLst>
            <pc:docMk/>
            <pc:sldMk cId="1525589597" sldId="271"/>
            <ac:spMk id="3" creationId="{7F1358CB-03AD-3B17-4FF6-43A75D4E827B}"/>
          </ac:spMkLst>
        </pc:spChg>
        <pc:spChg chg="add mod ord">
          <ac:chgData name="Philippe Baucour" userId="5102170ae7533958" providerId="LiveId" clId="{B2EE689F-2065-402A-8908-926DEA39FEF1}" dt="2024-08-20T15:51:01.668" v="1351" actId="20577"/>
          <ac:spMkLst>
            <pc:docMk/>
            <pc:sldMk cId="1525589597" sldId="271"/>
            <ac:spMk id="6" creationId="{3F3FBD36-F5D6-8C6D-1ECB-2BC2F9C975C9}"/>
          </ac:spMkLst>
        </pc:spChg>
        <pc:picChg chg="add mod">
          <ac:chgData name="Philippe Baucour" userId="5102170ae7533958" providerId="LiveId" clId="{B2EE689F-2065-402A-8908-926DEA39FEF1}" dt="2024-08-20T15:26:10.393" v="1209" actId="1076"/>
          <ac:picMkLst>
            <pc:docMk/>
            <pc:sldMk cId="1525589597" sldId="271"/>
            <ac:picMk id="5" creationId="{79ACFFD6-8701-A586-409C-D065CFA85D2B}"/>
          </ac:picMkLst>
        </pc:picChg>
      </pc:sldChg>
      <pc:sldChg chg="addSp delSp modSp new mod">
        <pc:chgData name="Philippe Baucour" userId="5102170ae7533958" providerId="LiveId" clId="{B2EE689F-2065-402A-8908-926DEA39FEF1}" dt="2024-08-20T16:36:47.045" v="2084" actId="20577"/>
        <pc:sldMkLst>
          <pc:docMk/>
          <pc:sldMk cId="789373151" sldId="272"/>
        </pc:sldMkLst>
        <pc:spChg chg="mod">
          <ac:chgData name="Philippe Baucour" userId="5102170ae7533958" providerId="LiveId" clId="{B2EE689F-2065-402A-8908-926DEA39FEF1}" dt="2024-08-20T16:36:47.045" v="2084" actId="20577"/>
          <ac:spMkLst>
            <pc:docMk/>
            <pc:sldMk cId="789373151" sldId="272"/>
            <ac:spMk id="2" creationId="{353EE57E-5493-2327-616F-B3A8EB55D058}"/>
          </ac:spMkLst>
        </pc:spChg>
        <pc:spChg chg="mod">
          <ac:chgData name="Philippe Baucour" userId="5102170ae7533958" providerId="LiveId" clId="{B2EE689F-2065-402A-8908-926DEA39FEF1}" dt="2024-08-20T16:10:41.914" v="1469" actId="14100"/>
          <ac:spMkLst>
            <pc:docMk/>
            <pc:sldMk cId="789373151" sldId="272"/>
            <ac:spMk id="3" creationId="{9CCCAB07-2348-E027-5CBB-B6DFBEF0ECA5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6" creationId="{A6FBEA0E-496A-DEEC-15CF-4C575BF1B8DC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7" creationId="{44724778-4908-8097-B2D4-1DF08F28B450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8" creationId="{77F9C462-D38F-8217-3290-4EA6B7587381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9" creationId="{A420F552-C558-10F2-3840-2B3840BC5CA7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10" creationId="{FE334B22-EF4D-A1D6-AD3A-9A837CD2EA0D}"/>
          </ac:spMkLst>
        </pc:spChg>
        <pc:picChg chg="add mod">
          <ac:chgData name="Philippe Baucour" userId="5102170ae7533958" providerId="LiveId" clId="{B2EE689F-2065-402A-8908-926DEA39FEF1}" dt="2024-08-20T16:18:52.163" v="1625" actId="108"/>
          <ac:picMkLst>
            <pc:docMk/>
            <pc:sldMk cId="789373151" sldId="272"/>
            <ac:picMk id="5" creationId="{852CC397-0BE9-B1E8-895C-A04848CCA426}"/>
          </ac:picMkLst>
        </pc:picChg>
        <pc:picChg chg="add mod">
          <ac:chgData name="Philippe Baucour" userId="5102170ae7533958" providerId="LiveId" clId="{B2EE689F-2065-402A-8908-926DEA39FEF1}" dt="2024-08-20T16:21:44.463" v="1672" actId="1035"/>
          <ac:picMkLst>
            <pc:docMk/>
            <pc:sldMk cId="789373151" sldId="272"/>
            <ac:picMk id="12" creationId="{6C6E6F12-489C-3253-A37A-9B6FD93D3E8F}"/>
          </ac:picMkLst>
        </pc:picChg>
        <pc:picChg chg="add del mod">
          <ac:chgData name="Philippe Baucour" userId="5102170ae7533958" providerId="LiveId" clId="{B2EE689F-2065-402A-8908-926DEA39FEF1}" dt="2024-08-20T16:22:57.161" v="1676" actId="21"/>
          <ac:picMkLst>
            <pc:docMk/>
            <pc:sldMk cId="789373151" sldId="272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47:48.114" v="2492" actId="1035"/>
        <pc:sldMkLst>
          <pc:docMk/>
          <pc:sldMk cId="84679321" sldId="273"/>
        </pc:sldMkLst>
        <pc:spChg chg="mod">
          <ac:chgData name="Philippe Baucour" userId="5102170ae7533958" providerId="LiveId" clId="{B2EE689F-2065-402A-8908-926DEA39FEF1}" dt="2024-08-20T16:47:17.335" v="2452" actId="20577"/>
          <ac:spMkLst>
            <pc:docMk/>
            <pc:sldMk cId="84679321" sldId="273"/>
            <ac:spMk id="2" creationId="{F47D66FB-F952-F3DE-39F9-A324E4C81197}"/>
          </ac:spMkLst>
        </pc:spChg>
        <pc:spChg chg="add mod">
          <ac:chgData name="Philippe Baucour" userId="5102170ae7533958" providerId="LiveId" clId="{B2EE689F-2065-402A-8908-926DEA39FEF1}" dt="2024-08-20T16:47:48.114" v="2492" actId="1035"/>
          <ac:spMkLst>
            <pc:docMk/>
            <pc:sldMk cId="84679321" sldId="273"/>
            <ac:spMk id="3" creationId="{ACEFA5E8-4615-CF35-BF1F-8975A9512F6E}"/>
          </ac:spMkLst>
        </pc:spChg>
        <pc:spChg chg="add mod">
          <ac:chgData name="Philippe Baucour" userId="5102170ae7533958" providerId="LiveId" clId="{B2EE689F-2065-402A-8908-926DEA39FEF1}" dt="2024-08-20T15:06:12.656" v="905" actId="1038"/>
          <ac:spMkLst>
            <pc:docMk/>
            <pc:sldMk cId="84679321" sldId="273"/>
            <ac:spMk id="7" creationId="{0D310D5B-3A81-15B8-626B-C3D78A394855}"/>
          </ac:spMkLst>
        </pc:spChg>
        <pc:picChg chg="add mod">
          <ac:chgData name="Philippe Baucour" userId="5102170ae7533958" providerId="LiveId" clId="{B2EE689F-2065-402A-8908-926DEA39FEF1}" dt="2024-08-20T15:04:14.546" v="876" actId="108"/>
          <ac:picMkLst>
            <pc:docMk/>
            <pc:sldMk cId="84679321" sldId="273"/>
            <ac:picMk id="4" creationId="{6A8FC15C-BEC8-742C-5B3E-599CE46CCB38}"/>
          </ac:picMkLst>
        </pc:picChg>
        <pc:picChg chg="add mod">
          <ac:chgData name="Philippe Baucour" userId="5102170ae7533958" providerId="LiveId" clId="{B2EE689F-2065-402A-8908-926DEA39FEF1}" dt="2024-08-20T16:47:48.114" v="2492" actId="1035"/>
          <ac:picMkLst>
            <pc:docMk/>
            <pc:sldMk cId="84679321" sldId="273"/>
            <ac:picMk id="6" creationId="{E7C16856-9003-D06E-EA60-A6D3D91A7742}"/>
          </ac:picMkLst>
        </pc:picChg>
      </pc:sldChg>
      <pc:sldChg chg="addSp modSp new mod">
        <pc:chgData name="Philippe Baucour" userId="5102170ae7533958" providerId="LiveId" clId="{B2EE689F-2065-402A-8908-926DEA39FEF1}" dt="2024-08-20T15:46:11.395" v="1217" actId="20577"/>
        <pc:sldMkLst>
          <pc:docMk/>
          <pc:sldMk cId="3456324371" sldId="274"/>
        </pc:sldMkLst>
        <pc:spChg chg="mod">
          <ac:chgData name="Philippe Baucour" userId="5102170ae7533958" providerId="LiveId" clId="{B2EE689F-2065-402A-8908-926DEA39FEF1}" dt="2024-08-20T15:46:11.395" v="1217" actId="20577"/>
          <ac:spMkLst>
            <pc:docMk/>
            <pc:sldMk cId="3456324371" sldId="274"/>
            <ac:spMk id="2" creationId="{EE897911-A1A8-C7EC-C846-D8602369FD6D}"/>
          </ac:spMkLst>
        </pc:spChg>
        <pc:picChg chg="add mod">
          <ac:chgData name="Philippe Baucour" userId="5102170ae7533958" providerId="LiveId" clId="{B2EE689F-2065-402A-8908-926DEA39FEF1}" dt="2024-08-20T15:10:18.083" v="997" actId="108"/>
          <ac:picMkLst>
            <pc:docMk/>
            <pc:sldMk cId="3456324371" sldId="274"/>
            <ac:picMk id="4" creationId="{C7152C95-9652-9FC7-A242-E6747C0E94C2}"/>
          </ac:picMkLst>
        </pc:picChg>
        <pc:picChg chg="add mod">
          <ac:chgData name="Philippe Baucour" userId="5102170ae7533958" providerId="LiveId" clId="{B2EE689F-2065-402A-8908-926DEA39FEF1}" dt="2024-08-20T15:10:22.052" v="998" actId="108"/>
          <ac:picMkLst>
            <pc:docMk/>
            <pc:sldMk cId="3456324371" sldId="274"/>
            <ac:picMk id="6" creationId="{A28B1D92-C9F1-7726-F34E-9B2FE109FF22}"/>
          </ac:picMkLst>
        </pc:picChg>
        <pc:picChg chg="add mod">
          <ac:chgData name="Philippe Baucour" userId="5102170ae7533958" providerId="LiveId" clId="{B2EE689F-2065-402A-8908-926DEA39FEF1}" dt="2024-08-20T15:10:39.518" v="1001" actId="1076"/>
          <ac:picMkLst>
            <pc:docMk/>
            <pc:sldMk cId="3456324371" sldId="274"/>
            <ac:picMk id="8" creationId="{C636DE9E-F18F-E7CA-A309-F0D8C21230E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25:47.792" v="1206" actId="108"/>
        <pc:sldMkLst>
          <pc:docMk/>
          <pc:sldMk cId="2038859278" sldId="275"/>
        </pc:sldMkLst>
        <pc:spChg chg="mod or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2" creationId="{24063984-B4C8-C813-6AC7-447967932092}"/>
          </ac:spMkLst>
        </pc:spChg>
        <pc:spChg chg="del mo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3" creationId="{2DDDCF1E-A3D7-A2E0-0D2B-DD9EDAD1B44F}"/>
          </ac:spMkLst>
        </pc:spChg>
        <pc:picChg chg="add mod">
          <ac:chgData name="Philippe Baucour" userId="5102170ae7533958" providerId="LiveId" clId="{B2EE689F-2065-402A-8908-926DEA39FEF1}" dt="2024-08-20T15:25:47.792" v="1206" actId="108"/>
          <ac:picMkLst>
            <pc:docMk/>
            <pc:sldMk cId="2038859278" sldId="275"/>
            <ac:picMk id="5" creationId="{E89C0C74-B586-E2D8-03D8-F80FA07F1D0F}"/>
          </ac:picMkLst>
        </pc:picChg>
        <pc:picChg chg="add mod">
          <ac:chgData name="Philippe Baucour" userId="5102170ae7533958" providerId="LiveId" clId="{B2EE689F-2065-402A-8908-926DEA39FEF1}" dt="2024-08-20T15:25:44.326" v="1205" actId="108"/>
          <ac:picMkLst>
            <pc:docMk/>
            <pc:sldMk cId="2038859278" sldId="275"/>
            <ac:picMk id="7" creationId="{78EDD125-9313-D2CF-AB87-9B31CAFDA206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6:49:57.237" v="2645" actId="700"/>
        <pc:sldMkLst>
          <pc:docMk/>
          <pc:sldMk cId="983044138" sldId="276"/>
        </pc:sldMkLst>
        <pc:spChg chg="mod ord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2" creationId="{CBDA0F96-82F3-5E7F-5D26-0A79DACAF23E}"/>
          </ac:spMkLst>
        </pc:spChg>
        <pc:spChg chg="del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3" creationId="{505EB389-1F7B-DED3-F607-777B1138A771}"/>
          </ac:spMkLst>
        </pc:sp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5" creationId="{7558FB0A-3EB6-8804-FECE-E5E55A994446}"/>
          </ac:picMkLst>
        </pc:pic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7" creationId="{111E652D-977C-1EDF-9D3B-2B0E3F60299A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9" creationId="{4EE75ED0-4F80-17F5-F694-5BCB820E09D1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11" creationId="{993ED54A-8234-DCB6-40BD-7F4985C38D29}"/>
          </ac:picMkLst>
        </pc:picChg>
        <pc:picChg chg="add del mod">
          <ac:chgData name="Philippe Baucour" userId="5102170ae7533958" providerId="LiveId" clId="{B2EE689F-2065-402A-8908-926DEA39FEF1}" dt="2024-08-20T16:02:44.462" v="1418" actId="21"/>
          <ac:picMkLst>
            <pc:docMk/>
            <pc:sldMk cId="983044138" sldId="276"/>
            <ac:picMk id="13" creationId="{C41F733B-971D-EA0B-53C8-1E433C78820A}"/>
          </ac:picMkLst>
        </pc:picChg>
      </pc:sldChg>
      <pc:sldChg chg="addSp modSp new mod">
        <pc:chgData name="Philippe Baucour" userId="5102170ae7533958" providerId="LiveId" clId="{B2EE689F-2065-402A-8908-926DEA39FEF1}" dt="2024-08-20T16:18:41.695" v="1623" actId="108"/>
        <pc:sldMkLst>
          <pc:docMk/>
          <pc:sldMk cId="3225795604" sldId="277"/>
        </pc:sldMkLst>
        <pc:spChg chg="mod">
          <ac:chgData name="Philippe Baucour" userId="5102170ae7533958" providerId="LiveId" clId="{B2EE689F-2065-402A-8908-926DEA39FEF1}" dt="2024-08-20T16:04:01.501" v="1427"/>
          <ac:spMkLst>
            <pc:docMk/>
            <pc:sldMk cId="3225795604" sldId="277"/>
            <ac:spMk id="2" creationId="{B9ACD412-2D77-0354-544C-6A39D7D093BB}"/>
          </ac:spMkLst>
        </pc:spChg>
        <pc:spChg chg="add mod">
          <ac:chgData name="Philippe Baucour" userId="5102170ae7533958" providerId="LiveId" clId="{B2EE689F-2065-402A-8908-926DEA39FEF1}" dt="2024-08-20T16:05:30.731" v="1446" actId="1076"/>
          <ac:spMkLst>
            <pc:docMk/>
            <pc:sldMk cId="3225795604" sldId="277"/>
            <ac:spMk id="8" creationId="{EEAE76EB-0CEA-83B2-2E24-9662EF5DF29B}"/>
          </ac:spMkLst>
        </pc:spChg>
        <pc:spChg chg="add mod">
          <ac:chgData name="Philippe Baucour" userId="5102170ae7533958" providerId="LiveId" clId="{B2EE689F-2065-402A-8908-926DEA39FEF1}" dt="2024-08-20T16:05:48.988" v="1455" actId="1036"/>
          <ac:spMkLst>
            <pc:docMk/>
            <pc:sldMk cId="3225795604" sldId="277"/>
            <ac:spMk id="9" creationId="{B00D1002-10B3-6715-9CC0-DBF2017E9796}"/>
          </ac:spMkLst>
        </pc:spChg>
        <pc:spChg chg="add mod">
          <ac:chgData name="Philippe Baucour" userId="5102170ae7533958" providerId="LiveId" clId="{B2EE689F-2065-402A-8908-926DEA39FEF1}" dt="2024-08-20T16:06:24.362" v="1465" actId="1038"/>
          <ac:spMkLst>
            <pc:docMk/>
            <pc:sldMk cId="3225795604" sldId="277"/>
            <ac:spMk id="10" creationId="{51195D5F-B08D-2825-C185-84510E253ECE}"/>
          </ac:spMkLst>
        </pc:spChg>
        <pc:picChg chg="add mod">
          <ac:chgData name="Philippe Baucour" userId="5102170ae7533958" providerId="LiveId" clId="{B2EE689F-2065-402A-8908-926DEA39FEF1}" dt="2024-08-20T16:18:38.489" v="1622" actId="108"/>
          <ac:picMkLst>
            <pc:docMk/>
            <pc:sldMk cId="3225795604" sldId="277"/>
            <ac:picMk id="5" creationId="{BD25D348-E9D7-73E4-9EB5-0CE67344B52D}"/>
          </ac:picMkLst>
        </pc:picChg>
        <pc:picChg chg="add mod">
          <ac:chgData name="Philippe Baucour" userId="5102170ae7533958" providerId="LiveId" clId="{B2EE689F-2065-402A-8908-926DEA39FEF1}" dt="2024-08-20T16:18:41.695" v="1623" actId="108"/>
          <ac:picMkLst>
            <pc:docMk/>
            <pc:sldMk cId="3225795604" sldId="277"/>
            <ac:picMk id="7" creationId="{E1E05D12-043D-A579-4D51-EF6D7D766B3B}"/>
          </ac:picMkLst>
        </pc:picChg>
        <pc:picChg chg="add mod">
          <ac:chgData name="Philippe Baucour" userId="5102170ae7533958" providerId="LiveId" clId="{B2EE689F-2065-402A-8908-926DEA39FEF1}" dt="2024-08-20T16:18:35.196" v="1621" actId="108"/>
          <ac:picMkLst>
            <pc:docMk/>
            <pc:sldMk cId="3225795604" sldId="277"/>
            <ac:picMk id="13" creationId="{C41F733B-971D-EA0B-53C8-1E433C78820A}"/>
          </ac:picMkLst>
        </pc:picChg>
      </pc:sldChg>
      <pc:sldChg chg="addSp modSp new mod modNotesTx">
        <pc:chgData name="Philippe Baucour" userId="5102170ae7533958" providerId="LiveId" clId="{B2EE689F-2065-402A-8908-926DEA39FEF1}" dt="2024-08-20T16:37:26.001" v="2098" actId="20577"/>
        <pc:sldMkLst>
          <pc:docMk/>
          <pc:sldMk cId="694977292" sldId="278"/>
        </pc:sldMkLst>
        <pc:spChg chg="mod">
          <ac:chgData name="Philippe Baucour" userId="5102170ae7533958" providerId="LiveId" clId="{B2EE689F-2065-402A-8908-926DEA39FEF1}" dt="2024-08-20T16:23:21.771" v="1679"/>
          <ac:spMkLst>
            <pc:docMk/>
            <pc:sldMk cId="694977292" sldId="278"/>
            <ac:spMk id="2" creationId="{4A63942F-5901-B687-F2D0-D00052FF11E4}"/>
          </ac:spMkLst>
        </pc:spChg>
        <pc:spChg chg="add mod">
          <ac:chgData name="Philippe Baucour" userId="5102170ae7533958" providerId="LiveId" clId="{B2EE689F-2065-402A-8908-926DEA39FEF1}" dt="2024-08-20T16:23:43.943" v="1682" actId="1076"/>
          <ac:spMkLst>
            <pc:docMk/>
            <pc:sldMk cId="694977292" sldId="278"/>
            <ac:spMk id="6" creationId="{E8014D9F-DBDD-8379-35B0-0C745EC796D1}"/>
          </ac:spMkLst>
        </pc:spChg>
        <pc:spChg chg="add mod">
          <ac:chgData name="Philippe Baucour" userId="5102170ae7533958" providerId="LiveId" clId="{B2EE689F-2065-402A-8908-926DEA39FEF1}" dt="2024-08-20T16:24:13.264" v="1689" actId="1076"/>
          <ac:spMkLst>
            <pc:docMk/>
            <pc:sldMk cId="694977292" sldId="278"/>
            <ac:spMk id="7" creationId="{EEBBFFD1-AC19-E2F4-E0D7-95DF8447A9EC}"/>
          </ac:spMkLst>
        </pc:spChg>
        <pc:spChg chg="add mod">
          <ac:chgData name="Philippe Baucour" userId="5102170ae7533958" providerId="LiveId" clId="{B2EE689F-2065-402A-8908-926DEA39FEF1}" dt="2024-08-20T16:24:23.317" v="1691" actId="1076"/>
          <ac:spMkLst>
            <pc:docMk/>
            <pc:sldMk cId="694977292" sldId="278"/>
            <ac:spMk id="8" creationId="{BF4D1496-8280-3022-7707-EB989AB15866}"/>
          </ac:spMkLst>
        </pc:spChg>
        <pc:picChg chg="add mod">
          <ac:chgData name="Philippe Baucour" userId="5102170ae7533958" providerId="LiveId" clId="{B2EE689F-2065-402A-8908-926DEA39FEF1}" dt="2024-08-20T16:23:54.792" v="1685" actId="14100"/>
          <ac:picMkLst>
            <pc:docMk/>
            <pc:sldMk cId="694977292" sldId="278"/>
            <ac:picMk id="5" creationId="{75FD758C-AB12-8028-B371-F1291D10BEE9}"/>
          </ac:picMkLst>
        </pc:picChg>
        <pc:picChg chg="add mod">
          <ac:chgData name="Philippe Baucour" userId="5102170ae7533958" providerId="LiveId" clId="{B2EE689F-2065-402A-8908-926DEA39FEF1}" dt="2024-08-20T16:23:06.961" v="1678" actId="1076"/>
          <ac:picMkLst>
            <pc:docMk/>
            <pc:sldMk cId="694977292" sldId="278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34:41.208" v="1938" actId="1038"/>
        <pc:sldMkLst>
          <pc:docMk/>
          <pc:sldMk cId="1712493428" sldId="279"/>
        </pc:sldMkLst>
        <pc:spChg chg="mod">
          <ac:chgData name="Philippe Baucour" userId="5102170ae7533958" providerId="LiveId" clId="{B2EE689F-2065-402A-8908-926DEA39FEF1}" dt="2024-08-20T16:25:48.619" v="1694"/>
          <ac:spMkLst>
            <pc:docMk/>
            <pc:sldMk cId="1712493428" sldId="279"/>
            <ac:spMk id="2" creationId="{F2444DB5-00BD-BE2D-BA8E-A6F02FCDA4CE}"/>
          </ac:spMkLst>
        </pc:spChg>
        <pc:spChg chg="mod">
          <ac:chgData name="Philippe Baucour" userId="5102170ae7533958" providerId="LiveId" clId="{B2EE689F-2065-402A-8908-926DEA39FEF1}" dt="2024-08-20T16:33:30.757" v="1803" actId="14100"/>
          <ac:spMkLst>
            <pc:docMk/>
            <pc:sldMk cId="1712493428" sldId="279"/>
            <ac:spMk id="3" creationId="{CBF7662D-9599-0B73-65E8-2DC4745F45CB}"/>
          </ac:spMkLst>
        </pc:spChg>
        <pc:spChg chg="add mod">
          <ac:chgData name="Philippe Baucour" userId="5102170ae7533958" providerId="LiveId" clId="{B2EE689F-2065-402A-8908-926DEA39FEF1}" dt="2024-08-20T16:34:41.208" v="1938" actId="1038"/>
          <ac:spMkLst>
            <pc:docMk/>
            <pc:sldMk cId="1712493428" sldId="279"/>
            <ac:spMk id="8" creationId="{BC7BEC2F-AB35-E48E-9E8F-8E4A679DDBD7}"/>
          </ac:spMkLst>
        </pc:sp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5" creationId="{080032C5-88D5-13AF-DEF6-7B93F837E61F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7" creationId="{8A414230-0726-7835-7089-D4E99FE710F2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10" creationId="{68CE1A1C-0091-541E-2EED-C7082BD79F0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Criteria :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b="1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predictive analysis processes defined are effective: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Relevance of the choice of the type of algorithm used (supervised or unsupervised machine learning)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Design of a data preparation pipeline for algorithm training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Quality of the clustering optimization (method of choice of the K indicator for K—Mean or Epsilon for </a:t>
            </a:r>
            <a:r>
              <a:rPr lang="en-US" b="0" i="0" dirty="0" err="1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DBScan</a:t>
            </a: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Cleanliness of the code (respect of PEP8 standards in Python)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Performance of the programmed algorithm (determined by analysis of R2 for regression, F1_Score for classification, use of K—Fold </a:t>
            </a:r>
            <a:r>
              <a:rPr lang="en-US" b="0" i="0" dirty="0" err="1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Crossvalidation</a:t>
            </a: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and verification tests for overfitting or underfitting)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performance of Machine Learning algorithms is optimized: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Relevance of the choice of criteria for evaluating the performance of an algorithm (choice of an F1_Score or sensitivity for classification according to the type of problem, for example)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Measured indicators are better than in the previous version (comparison of the new model with what is already in place)</a:t>
            </a:r>
          </a:p>
          <a:p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predictive analyses are </a:t>
            </a:r>
            <a:r>
              <a:rPr lang="en-US" b="0" i="0" dirty="0" err="1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acurate</a:t>
            </a: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and the recommendations made are relevant.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725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MAPE : </a:t>
            </a:r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absolute</a:t>
            </a:r>
            <a:r>
              <a:rPr lang="fr-FR" dirty="0"/>
              <a:t> percentage </a:t>
            </a:r>
            <a:r>
              <a:rPr lang="fr-FR" dirty="0" err="1"/>
              <a:t>error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355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30 x Nb 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CPI = Consumer Price Index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835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Consumer Price Index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526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Use </a:t>
            </a:r>
            <a:r>
              <a:rPr lang="fr-FR" dirty="0" err="1"/>
              <a:t>GridSearchCV</a:t>
            </a:r>
            <a:r>
              <a:rPr lang="fr-FR" dirty="0"/>
              <a:t> to </a:t>
            </a:r>
            <a:r>
              <a:rPr lang="fr-FR" dirty="0" err="1"/>
              <a:t>find</a:t>
            </a:r>
            <a:r>
              <a:rPr lang="fr-FR" dirty="0"/>
              <a:t> the best values for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ridge__alpha</a:t>
            </a:r>
            <a:r>
              <a:rPr lang="en-US" b="0" i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+ </a:t>
            </a:r>
            <a:r>
              <a:rPr lang="en-US" b="0" i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ridge__solver</a:t>
            </a:r>
            <a:endParaRPr lang="en-US" b="0" i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lasso__alpha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655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EDA                     	: The recipe</a:t>
            </a:r>
          </a:p>
          <a:p>
            <a:r>
              <a:rPr lang="en-US" dirty="0"/>
              <a:t>Features Engineering	: The secret sauce</a:t>
            </a:r>
          </a:p>
          <a:p>
            <a:r>
              <a:rPr lang="en-US" dirty="0"/>
              <a:t>Baseline model          	: The first taste</a:t>
            </a:r>
          </a:p>
          <a:p>
            <a:r>
              <a:rPr lang="en-US" dirty="0"/>
              <a:t>Interpreting results    	: The tasting notes</a:t>
            </a:r>
          </a:p>
          <a:p>
            <a:endParaRPr lang="en-US" dirty="0"/>
          </a:p>
          <a:p>
            <a:r>
              <a:rPr lang="en-US" dirty="0"/>
              <a:t>Don't mess with EDA     	: Never!</a:t>
            </a:r>
          </a:p>
          <a:p>
            <a:r>
              <a:rPr lang="en-US" dirty="0"/>
              <a:t>Feature engineering	: Smart!</a:t>
            </a:r>
          </a:p>
          <a:p>
            <a:r>
              <a:rPr lang="en-US" dirty="0"/>
              <a:t>Get a baseline model    	: Fast!</a:t>
            </a:r>
          </a:p>
          <a:p>
            <a:r>
              <a:rPr lang="en-US" dirty="0"/>
              <a:t>Results analysis        	: Always!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2600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hilippe.baucour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40tude/fullstack_mars_2024_3/tree/main/05_supervised_ML/98_Project_Walmart" TargetMode="External"/><Relationship Id="rId4" Type="http://schemas.openxmlformats.org/officeDocument/2006/relationships/hyperlink" Target="https://app.jedha.co/course/projects-supervised-machine-learning-ft/walmart-sales-f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Walmart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52" y="3602038"/>
            <a:ext cx="11740896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fr-FR" sz="1400" dirty="0" err="1"/>
              <a:t>author</a:t>
            </a:r>
            <a:r>
              <a:rPr lang="fr-FR" sz="1400" dirty="0"/>
              <a:t> : </a:t>
            </a:r>
            <a:r>
              <a:rPr lang="fr-FR" sz="1400" dirty="0">
                <a:hlinkClick r:id="rId3"/>
              </a:rPr>
              <a:t>philippe.baucour@gmail.com</a:t>
            </a:r>
            <a:endParaRPr lang="fr-FR" sz="1400" dirty="0"/>
          </a:p>
          <a:p>
            <a:pPr algn="l"/>
            <a:r>
              <a:rPr lang="fr-FR" sz="1400" dirty="0" err="1"/>
              <a:t>specs</a:t>
            </a:r>
            <a:r>
              <a:rPr lang="fr-FR" sz="1400" dirty="0"/>
              <a:t>  : </a:t>
            </a:r>
            <a:r>
              <a:rPr lang="fr-FR" sz="1400" dirty="0">
                <a:hlinkClick r:id="rId4"/>
              </a:rPr>
              <a:t>https://app.jedha.co/course/projects-supervised-machine-learning-ft/walmart-sales-ft</a:t>
            </a:r>
            <a:endParaRPr lang="fr-FR" sz="1400" dirty="0"/>
          </a:p>
          <a:p>
            <a:pPr algn="l"/>
            <a:r>
              <a:rPr lang="fr-FR" sz="1400" dirty="0"/>
              <a:t>files  : </a:t>
            </a:r>
            <a:r>
              <a:rPr lang="fr-FR" sz="1400" dirty="0">
                <a:hlinkClick r:id="rId5"/>
              </a:rPr>
              <a:t>https://github.com/40tude/fullstack_mars_2024_3/tree/main/05_supervised_ML/98_Project_Walmart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r>
              <a:rPr lang="en-US" sz="1400" dirty="0"/>
              <a:t>The content of the following slides is mainly a cut-and-paste of what's already available in the project notebook(s). The idea is that the slides can be used to guide and frame the presentation and </a:t>
            </a:r>
            <a:r>
              <a:rPr lang="en-US" sz="1400"/>
              <a:t>discussion.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endParaRPr lang="fr-FR" sz="1400" dirty="0"/>
          </a:p>
          <a:p>
            <a:pPr algn="l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Getting enough data is crucial</a:t>
            </a:r>
          </a:p>
          <a:p>
            <a:r>
              <a:rPr lang="en-US" dirty="0"/>
              <a:t>We were able to use the exact same pipeline for training and test datasets</a:t>
            </a:r>
          </a:p>
          <a:p>
            <a:r>
              <a:rPr lang="en-US" dirty="0"/>
              <a:t>MAPE metric is meaningful</a:t>
            </a:r>
          </a:p>
          <a:p>
            <a:r>
              <a:rPr lang="en-US" dirty="0"/>
              <a:t>Using </a:t>
            </a:r>
            <a:r>
              <a:rPr lang="en-US" dirty="0" err="1"/>
              <a:t>GridSearchCV</a:t>
            </a:r>
            <a:r>
              <a:rPr lang="en-US" dirty="0"/>
              <a:t> to find the best parameters did help</a:t>
            </a:r>
          </a:p>
          <a:p>
            <a:r>
              <a:rPr lang="en-US" dirty="0"/>
              <a:t>We were able to get better results with some features engineering (create categories of stores), use PCA to remove useless features  </a:t>
            </a:r>
          </a:p>
          <a:p>
            <a:r>
              <a:rPr lang="en-US" dirty="0"/>
              <a:t>In the executive summary, we quantify 2 options and express our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E590DF-0A88-7056-85D1-A8E809E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37859"/>
          </a:xfrm>
        </p:spPr>
        <p:txBody>
          <a:bodyPr/>
          <a:lstStyle/>
          <a:p>
            <a:pPr algn="ctr"/>
            <a:r>
              <a:rPr lang="fr-FR"/>
              <a:t>Code Review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8BF61-007C-0740-1AA1-06B9449B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3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3683F-97F4-B09A-A1A0-F35F30E7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D58151-EBDF-81E3-D203-A9F62F7DD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16423">
            <a:off x="1749588" y="2286287"/>
            <a:ext cx="8202170" cy="25530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08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F02719BF-22B5-F4FD-D1B7-F95B80E17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1690"/>
            <a:ext cx="12192000" cy="433461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B287CA5-239F-B3A2-82BA-F430DD31B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Executive</a:t>
            </a:r>
            <a:r>
              <a:rPr lang="fr-FR" dirty="0"/>
              <a:t> </a:t>
            </a:r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6" name="Flèche : haut 5">
            <a:extLst>
              <a:ext uri="{FF2B5EF4-FFF2-40B4-BE49-F238E27FC236}">
                <a16:creationId xmlns:a16="http://schemas.microsoft.com/office/drawing/2014/main" id="{7E8F6498-297D-22A0-E804-B2C90C7599C8}"/>
              </a:ext>
            </a:extLst>
          </p:cNvPr>
          <p:cNvSpPr/>
          <p:nvPr/>
        </p:nvSpPr>
        <p:spPr>
          <a:xfrm>
            <a:off x="1458259" y="5553508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C00B3E-FB86-EB9C-ACBB-EFC535D6DD59}"/>
              </a:ext>
            </a:extLst>
          </p:cNvPr>
          <p:cNvSpPr/>
          <p:nvPr/>
        </p:nvSpPr>
        <p:spPr>
          <a:xfrm>
            <a:off x="1369797" y="2090185"/>
            <a:ext cx="1105179" cy="203281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5B84D-44C4-953E-A32C-9400F51C5234}"/>
              </a:ext>
            </a:extLst>
          </p:cNvPr>
          <p:cNvSpPr/>
          <p:nvPr/>
        </p:nvSpPr>
        <p:spPr>
          <a:xfrm>
            <a:off x="9426702" y="2988655"/>
            <a:ext cx="2003298" cy="203281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3CBB8E-3B91-7F0B-3C32-37400A0B5979}"/>
              </a:ext>
            </a:extLst>
          </p:cNvPr>
          <p:cNvSpPr/>
          <p:nvPr/>
        </p:nvSpPr>
        <p:spPr>
          <a:xfrm>
            <a:off x="401300" y="2988656"/>
            <a:ext cx="1792605" cy="203281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9142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763408-0A21-D33C-49FC-2A8EE5820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1 - EDA &amp; Preprocessing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29D414-3CB3-AC3B-7654-55CAD3787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4482623"/>
            <a:ext cx="11765280" cy="1694340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150 observations</a:t>
            </a:r>
          </a:p>
          <a:p>
            <a:r>
              <a:rPr lang="fr-FR" dirty="0"/>
              <a:t>The target </a:t>
            </a:r>
            <a:r>
              <a:rPr lang="fr-FR" dirty="0" err="1"/>
              <a:t>is</a:t>
            </a:r>
            <a:r>
              <a:rPr lang="fr-FR" dirty="0"/>
              <a:t> "</a:t>
            </a:r>
            <a:r>
              <a:rPr lang="fr-FR" dirty="0" err="1"/>
              <a:t>weekly_sales</a:t>
            </a:r>
            <a:r>
              <a:rPr lang="fr-FR" dirty="0"/>
              <a:t>"</a:t>
            </a:r>
          </a:p>
          <a:p>
            <a:r>
              <a:rPr lang="fr-FR" dirty="0"/>
              <a:t>No duplicate</a:t>
            </a:r>
          </a:p>
          <a:p>
            <a:r>
              <a:rPr lang="fr-FR" dirty="0"/>
              <a:t>Outliers in "</a:t>
            </a:r>
            <a:r>
              <a:rPr lang="fr-FR" dirty="0" err="1"/>
              <a:t>unemployment</a:t>
            </a:r>
            <a:r>
              <a:rPr lang="fr-FR" dirty="0"/>
              <a:t>"</a:t>
            </a:r>
          </a:p>
          <a:p>
            <a:r>
              <a:rPr lang="fr-FR" dirty="0"/>
              <a:t>store &amp; </a:t>
            </a:r>
            <a:r>
              <a:rPr lang="fr-FR" dirty="0" err="1"/>
              <a:t>holiday_flag</a:t>
            </a:r>
            <a:r>
              <a:rPr lang="fr-FR" dirty="0"/>
              <a:t> are </a:t>
            </a:r>
            <a:r>
              <a:rPr lang="fr-FR" dirty="0" err="1"/>
              <a:t>categories</a:t>
            </a:r>
            <a:r>
              <a:rPr lang="fr-FR" dirty="0"/>
              <a:t> (20 and 2 values </a:t>
            </a:r>
            <a:r>
              <a:rPr lang="fr-FR" dirty="0" err="1"/>
              <a:t>respectively</a:t>
            </a:r>
            <a:r>
              <a:rPr lang="fr-FR" dirty="0"/>
              <a:t>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999DFD9-57B1-F32C-BACA-4D55D8E7A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885682"/>
            <a:ext cx="11765280" cy="35328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95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3B4624-D4EE-6320-4461-8762F7318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1 - EDA &amp; Preprocessing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A0ABA9C-2BFC-7866-A470-01366FC4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/>
              <a:t>unemployment</a:t>
            </a:r>
            <a:r>
              <a:rPr lang="fr-FR" dirty="0"/>
              <a:t> : outliers</a:t>
            </a:r>
          </a:p>
          <a:p>
            <a:r>
              <a:rPr lang="fr-FR" dirty="0" err="1"/>
              <a:t>cpi</a:t>
            </a:r>
            <a:r>
              <a:rPr lang="fr-FR" dirty="0"/>
              <a:t> : 2 modes</a:t>
            </a:r>
          </a:p>
          <a:p>
            <a:endParaRPr lang="fr-FR" dirty="0"/>
          </a:p>
          <a:p>
            <a:r>
              <a:rPr lang="fr-FR" dirty="0"/>
              <a:t>Preprocessing</a:t>
            </a:r>
          </a:p>
          <a:p>
            <a:pPr lvl="1"/>
            <a:r>
              <a:rPr lang="en-US" sz="1900" dirty="0"/>
              <a:t>drop lines were the `</a:t>
            </a:r>
            <a:r>
              <a:rPr lang="en-US" sz="1900" dirty="0" err="1"/>
              <a:t>weekly_sales</a:t>
            </a:r>
            <a:r>
              <a:rPr lang="en-US" sz="1900" dirty="0"/>
              <a:t>` is empty</a:t>
            </a:r>
          </a:p>
          <a:p>
            <a:pPr lvl="1"/>
            <a:r>
              <a:rPr lang="en-US" sz="1900" dirty="0"/>
              <a:t>Remove outliers </a:t>
            </a:r>
          </a:p>
          <a:p>
            <a:pPr lvl="1"/>
            <a:r>
              <a:rPr lang="en-US" sz="1900" dirty="0"/>
              <a:t>`store` to be converted into categories </a:t>
            </a:r>
          </a:p>
          <a:p>
            <a:pPr lvl="2"/>
            <a:r>
              <a:rPr lang="en-US" sz="1700" dirty="0"/>
              <a:t>see </a:t>
            </a:r>
            <a:r>
              <a:rPr lang="en-US" sz="1700" dirty="0" err="1"/>
              <a:t>quick_View</a:t>
            </a:r>
            <a:r>
              <a:rPr lang="en-US" sz="1700" dirty="0"/>
              <a:t>() output</a:t>
            </a:r>
          </a:p>
          <a:p>
            <a:pPr lvl="2"/>
            <a:r>
              <a:rPr lang="en-US" sz="1700" dirty="0"/>
              <a:t>20 </a:t>
            </a:r>
            <a:r>
              <a:rPr lang="en-US" sz="1700" dirty="0" err="1"/>
              <a:t>disctincts</a:t>
            </a:r>
            <a:r>
              <a:rPr lang="en-US" sz="1700" dirty="0"/>
              <a:t> values</a:t>
            </a:r>
          </a:p>
          <a:p>
            <a:pPr lvl="1"/>
            <a:r>
              <a:rPr lang="en-US" sz="1900" dirty="0"/>
              <a:t>`</a:t>
            </a:r>
            <a:r>
              <a:rPr lang="en-US" sz="1900" dirty="0" err="1"/>
              <a:t>holiday_flag</a:t>
            </a:r>
            <a:r>
              <a:rPr lang="en-US" sz="1900" dirty="0"/>
              <a:t>` to be converted to categories </a:t>
            </a:r>
          </a:p>
          <a:p>
            <a:pPr lvl="2"/>
            <a:r>
              <a:rPr lang="en-US" sz="1700" dirty="0"/>
              <a:t>2 </a:t>
            </a:r>
            <a:r>
              <a:rPr lang="en-US" sz="1700" dirty="0" err="1"/>
              <a:t>distincts</a:t>
            </a:r>
            <a:r>
              <a:rPr lang="en-US" sz="1700" dirty="0"/>
              <a:t> values</a:t>
            </a:r>
          </a:p>
          <a:p>
            <a:pPr lvl="1"/>
            <a:r>
              <a:rPr lang="en-US" sz="1900" dirty="0"/>
              <a:t>`date` to convert to date type</a:t>
            </a:r>
          </a:p>
          <a:p>
            <a:pPr lvl="1"/>
            <a:r>
              <a:rPr lang="en-US" sz="1900" dirty="0"/>
              <a:t>create : year, month, day, day of week</a:t>
            </a:r>
          </a:p>
          <a:p>
            <a:pPr lvl="1"/>
            <a:r>
              <a:rPr lang="en-US" sz="1900" dirty="0"/>
              <a:t>Convert `temperature` to °C</a:t>
            </a:r>
            <a:endParaRPr lang="fr-FR" sz="1900" dirty="0"/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E2BB5381-14E1-B265-5808-0B15F7CA8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839" y="1161161"/>
            <a:ext cx="5015801" cy="50158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7983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B6CDB-EBDA-22E7-C4F1-CB776FE1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2 - Baseline model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17326F9-8106-E322-3FCB-42DE571FC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249680"/>
            <a:ext cx="2970081" cy="16597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38A842A-0F02-39B5-146C-C6D5A8F8C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4336504"/>
            <a:ext cx="8862117" cy="22441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D0EA5D4-ACB8-D82C-2EDB-050A2DB5B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7704" y="340743"/>
            <a:ext cx="4352225" cy="35857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0260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FDDE1F-A367-D2FA-E306-62BC8AB6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2 - Baseline model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3CB5FE-EC74-0990-F5C1-D67E7A4D7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708FC02-627C-58EA-C5B4-9AB9DBAFF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65" y="1249680"/>
            <a:ext cx="11781869" cy="21262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Flèche : haut 5">
            <a:extLst>
              <a:ext uri="{FF2B5EF4-FFF2-40B4-BE49-F238E27FC236}">
                <a16:creationId xmlns:a16="http://schemas.microsoft.com/office/drawing/2014/main" id="{4172C670-748C-DA40-73E4-09BBD466DFC8}"/>
              </a:ext>
            </a:extLst>
          </p:cNvPr>
          <p:cNvSpPr/>
          <p:nvPr/>
        </p:nvSpPr>
        <p:spPr>
          <a:xfrm rot="17997891">
            <a:off x="6311511" y="2968416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54AF687-FF49-E9EF-705A-79FFAD2F6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3802511"/>
            <a:ext cx="5677692" cy="10955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ACA6883-5FE9-6A0D-D7DD-95FF56B5B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6953" y="5343251"/>
            <a:ext cx="9119981" cy="1349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Flèche : haut 10">
            <a:extLst>
              <a:ext uri="{FF2B5EF4-FFF2-40B4-BE49-F238E27FC236}">
                <a16:creationId xmlns:a16="http://schemas.microsoft.com/office/drawing/2014/main" id="{8D355A54-1F95-5CA8-25DD-6C78D5FB779E}"/>
              </a:ext>
            </a:extLst>
          </p:cNvPr>
          <p:cNvSpPr/>
          <p:nvPr/>
        </p:nvSpPr>
        <p:spPr>
          <a:xfrm rot="17997891">
            <a:off x="5755767" y="4355342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haut 11">
            <a:extLst>
              <a:ext uri="{FF2B5EF4-FFF2-40B4-BE49-F238E27FC236}">
                <a16:creationId xmlns:a16="http://schemas.microsoft.com/office/drawing/2014/main" id="{B359E634-C10E-668C-1FE6-2F7DCFD78F59}"/>
              </a:ext>
            </a:extLst>
          </p:cNvPr>
          <p:cNvSpPr/>
          <p:nvPr/>
        </p:nvSpPr>
        <p:spPr>
          <a:xfrm rot="4166182">
            <a:off x="2587391" y="6212813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1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649343-B18E-BF0F-4681-3815B6652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3 - </a:t>
            </a:r>
            <a:r>
              <a:rPr lang="fr-FR" dirty="0" err="1"/>
              <a:t>Fight</a:t>
            </a:r>
            <a:r>
              <a:rPr lang="fr-FR" dirty="0"/>
              <a:t> </a:t>
            </a:r>
            <a:r>
              <a:rPr lang="fr-FR" dirty="0" err="1"/>
              <a:t>overfitting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10FA2A8-C393-DDA2-7C87-2FBB08A67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249680"/>
            <a:ext cx="6315956" cy="23720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BB7CFDF-5A0F-02D5-A148-C0403E45B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" y="4070559"/>
            <a:ext cx="9450119" cy="16575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0386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BD4BE4-EFA4-0551-D85A-0671F40E6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Custom </a:t>
            </a:r>
            <a:r>
              <a:rPr lang="fr-FR"/>
              <a:t>solution - features </a:t>
            </a:r>
            <a:r>
              <a:rPr lang="fr-FR" dirty="0"/>
              <a:t>engineering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3905A0-F07C-D110-EC3C-766E0E8F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2631CC0-DD3A-9E54-9911-850FE0959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846" y="5065319"/>
            <a:ext cx="2819794" cy="10860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0FB4075-85AA-A9FF-292D-7A7BF07A6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58" y="892100"/>
            <a:ext cx="5279034" cy="34615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89F5079-ECF7-8A3B-A59E-BF7236D52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801" y="2540300"/>
            <a:ext cx="8624286" cy="23460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Flèche : haut 11">
            <a:extLst>
              <a:ext uri="{FF2B5EF4-FFF2-40B4-BE49-F238E27FC236}">
                <a16:creationId xmlns:a16="http://schemas.microsoft.com/office/drawing/2014/main" id="{AEC55E58-1E6E-1C30-F8B9-D073C9CE0DBA}"/>
              </a:ext>
            </a:extLst>
          </p:cNvPr>
          <p:cNvSpPr/>
          <p:nvPr/>
        </p:nvSpPr>
        <p:spPr>
          <a:xfrm rot="17997891">
            <a:off x="8518446" y="3484989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760775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1086</TotalTime>
  <Words>591</Words>
  <Application>Microsoft Office PowerPoint</Application>
  <PresentationFormat>Grand écran</PresentationFormat>
  <Paragraphs>78</Paragraphs>
  <Slides>11</Slides>
  <Notes>6</Notes>
  <HiddenSlides>3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Aptos</vt:lpstr>
      <vt:lpstr>Arial</vt:lpstr>
      <vt:lpstr>Calibri</vt:lpstr>
      <vt:lpstr>Courier New</vt:lpstr>
      <vt:lpstr>Inter</vt:lpstr>
      <vt:lpstr>JetBrains Mono</vt:lpstr>
      <vt:lpstr>00_notes_de_stage</vt:lpstr>
      <vt:lpstr>Walmart Project</vt:lpstr>
      <vt:lpstr>Specifications</vt:lpstr>
      <vt:lpstr>Executive summary</vt:lpstr>
      <vt:lpstr>1 - EDA &amp; Preprocessing</vt:lpstr>
      <vt:lpstr>1 - EDA &amp; Preprocessing</vt:lpstr>
      <vt:lpstr>2 - Baseline model</vt:lpstr>
      <vt:lpstr>2 - Baseline model</vt:lpstr>
      <vt:lpstr>3 - Fight overfitting</vt:lpstr>
      <vt:lpstr>Custom solution - features engineering </vt:lpstr>
      <vt:lpstr>Take away</vt:lpstr>
      <vt:lpstr>Code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2024-09-06T09:24:28Z</dcterms:modified>
</cp:coreProperties>
</file>