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" dt="2024-08-24T17:20:0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61323" autoAdjust="0"/>
  </p:normalViewPr>
  <p:slideViewPr>
    <p:cSldViewPr snapToGrid="0">
      <p:cViewPr varScale="1">
        <p:scale>
          <a:sx n="81" d="100"/>
          <a:sy n="81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modSld sldOrd">
      <pc:chgData name="Philippe Baucour" userId="5102170ae7533958" providerId="LiveId" clId="{40F711FF-06EA-48FB-94E5-8AF9239032B0}" dt="2024-09-06T09:20:15.092" v="63" actId="729"/>
      <pc:docMkLst>
        <pc:docMk/>
      </pc:docMkLst>
      <pc:sldChg chg="modSp mod modNotesTx">
        <pc:chgData name="Philippe Baucour" userId="5102170ae7533958" providerId="LiveId" clId="{40F711FF-06EA-48FB-94E5-8AF9239032B0}" dt="2024-08-26T08:49:06.628" v="58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17:17:09.847" v="19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8-24T17:20:09.779" v="31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mod modShow">
        <pc:chgData name="Philippe Baucour" userId="5102170ae7533958" providerId="LiveId" clId="{40F711FF-06EA-48FB-94E5-8AF9239032B0}" dt="2024-09-06T09:20:15.092" v="63" actId="729"/>
        <pc:sldMkLst>
          <pc:docMk/>
          <pc:sldMk cId="246086491" sldId="258"/>
        </pc:sldMkLst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733</TotalTime>
  <Words>263</Words>
  <Application>Microsoft Office PowerPoint</Application>
  <PresentationFormat>Grand écran</PresentationFormat>
  <Paragraphs>30</Paragraphs>
  <Slides>4</Slides>
  <Notes>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Inter</vt:lpstr>
      <vt:lpstr>00_notes_de_stage</vt:lpstr>
      <vt:lpstr>Getaround Project</vt:lpstr>
      <vt:lpstr>Specifications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2024-09-06T09:20:15Z</dcterms:modified>
</cp:coreProperties>
</file>